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732" r:id="rId4"/>
  </p:sldMasterIdLst>
  <p:notesMasterIdLst>
    <p:notesMasterId r:id="rId24"/>
  </p:notesMasterIdLst>
  <p:sldIdLst>
    <p:sldId id="265" r:id="rId5"/>
    <p:sldId id="258" r:id="rId6"/>
    <p:sldId id="307" r:id="rId7"/>
    <p:sldId id="311" r:id="rId8"/>
    <p:sldId id="308" r:id="rId9"/>
    <p:sldId id="339" r:id="rId10"/>
    <p:sldId id="306" r:id="rId11"/>
    <p:sldId id="291" r:id="rId12"/>
    <p:sldId id="292" r:id="rId13"/>
    <p:sldId id="293" r:id="rId14"/>
    <p:sldId id="341" r:id="rId15"/>
    <p:sldId id="350" r:id="rId16"/>
    <p:sldId id="309" r:id="rId17"/>
    <p:sldId id="355" r:id="rId18"/>
    <p:sldId id="368" r:id="rId19"/>
    <p:sldId id="366" r:id="rId20"/>
    <p:sldId id="369" r:id="rId21"/>
    <p:sldId id="367" r:id="rId22"/>
    <p:sldId id="3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Cooper" initials="MC" lastIdx="1" clrIdx="0">
    <p:extLst>
      <p:ext uri="{19B8F6BF-5375-455C-9EA6-DF929625EA0E}">
        <p15:presenceInfo xmlns:p15="http://schemas.microsoft.com/office/powerpoint/2012/main" userId="S-1-5-21-13063905-244721983-281947949-183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E35ED-7474-455B-ABC7-C12B01181E88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6E6D9-6F1F-4429-816B-50F71400D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84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3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0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27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74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199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13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57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3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558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00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92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53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04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401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09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77F5F-EB9B-40EC-BDB7-4CAB6C82A6B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0ADCF4-EF00-48D4-98B1-BA0A5097854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68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E08149-FC41-4461-9C6F-1A23310658B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0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9E289F-2C7F-4480-B1B4-4F3A09E8FA8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14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0E2C2B-C205-4A80-9C7C-D085DDEB8E7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76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0377E9-5C34-473F-B5BF-33AECBB530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93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9F4E2F-E862-4C8D-96AB-CCB3403E050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16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34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E4CFFB-C1B2-4AB6-A593-FA6EA25DF4F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9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BD7CC3-70C1-44E9-BF5B-1C0D7D052C3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2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2E24C-BA6C-4B27-8AAD-D8FFEED9B37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6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28F0CD-03A1-455D-85A4-01CB8B4E33A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37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3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rip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3471" y="326763"/>
            <a:ext cx="10952396" cy="1303167"/>
          </a:xfrm>
        </p:spPr>
        <p:txBody>
          <a:bodyPr/>
          <a:lstStyle>
            <a:lvl1pPr>
              <a:defRPr sz="5400">
                <a:solidFill>
                  <a:srgbClr val="4E011E"/>
                </a:solidFill>
                <a:latin typeface="Myriad Pro" pitchFamily="34" charset="0"/>
              </a:defRPr>
            </a:lvl1pPr>
          </a:lstStyle>
          <a:p>
            <a:r>
              <a:rPr lang="en-US" dirty="0" smtClean="0"/>
              <a:t>Headline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471" y="1957214"/>
            <a:ext cx="8417868" cy="3832578"/>
          </a:xfrm>
        </p:spPr>
        <p:txBody>
          <a:bodyPr/>
          <a:lstStyle>
            <a:lvl1pPr>
              <a:defRPr>
                <a:latin typeface="Myriad Pro" pitchFamily="34" charset="0"/>
              </a:defRPr>
            </a:lvl1pPr>
            <a:lvl2pPr>
              <a:defRPr>
                <a:latin typeface="Myriad Pro" pitchFamily="34" charset="0"/>
              </a:defRPr>
            </a:lvl2pPr>
            <a:lvl3pPr>
              <a:defRPr>
                <a:latin typeface="Myriad Pro" pitchFamily="34" charset="0"/>
              </a:defRPr>
            </a:lvl3pPr>
            <a:lvl4pPr>
              <a:defRPr>
                <a:latin typeface="Myriad Pro" pitchFamily="34" charset="0"/>
              </a:defRPr>
            </a:lvl4pPr>
            <a:lvl5pPr>
              <a:defRPr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124094" y="1412587"/>
            <a:ext cx="6839551" cy="36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prstClr val="white"/>
                </a:solidFill>
                <a:latin typeface="Myriad Pro Light"/>
                <a:cs typeface="Myriad Pro Light"/>
              </a:rPr>
              <a:t>College of Science and Technology</a:t>
            </a:r>
            <a:endParaRPr lang="en-US" sz="1800" dirty="0">
              <a:solidFill>
                <a:prstClr val="white"/>
              </a:solidFill>
              <a:latin typeface="Myriad Pro Light"/>
              <a:cs typeface="Myriad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86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6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4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6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83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2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.jp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A9BEE-6BBE-4B29-8337-02039D980FED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BAE52-331D-4670-9E9A-539091866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50000">
              <a:schemeClr val="bg1">
                <a:lumMod val="9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757F7-5A6D-4331-8CEF-179DCED3B5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D7DEB-8F18-45D4-AD29-BF2FE6D04E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5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59F82C-B1C4-488E-848F-5FF766BE9EC4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93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38400" y="640081"/>
            <a:ext cx="9786315" cy="1303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1" y="2743200"/>
            <a:ext cx="8417868" cy="4214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9CA3-105E-4857-9057-6DB6197DA78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CE407-6216-4202-80E4-A30DC2F709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38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5400" b="0" i="0" kern="1200" spc="-26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ts val="500"/>
        </a:spcBef>
        <a:spcAft>
          <a:spcPts val="100"/>
        </a:spcAft>
        <a:buSzPct val="96000"/>
        <a:buFont typeface="Lucida Grande"/>
        <a:buChar char="»"/>
        <a:defRPr sz="2400" b="0" i="0" kern="1200" spc="-80">
          <a:solidFill>
            <a:schemeClr val="tx1"/>
          </a:solidFill>
          <a:latin typeface="Arial"/>
          <a:ea typeface="+mn-ea"/>
          <a:cs typeface="Arial"/>
        </a:defRPr>
      </a:lvl1pPr>
      <a:lvl2pPr marL="800100" indent="-342900" algn="l" defTabSz="457200" rtl="0" eaLnBrk="1" latinLnBrk="0" hangingPunct="1">
        <a:spcBef>
          <a:spcPts val="500"/>
        </a:spcBef>
        <a:spcAft>
          <a:spcPts val="100"/>
        </a:spcAft>
        <a:buSzPct val="96000"/>
        <a:buFont typeface="Arial"/>
        <a:buChar char="•"/>
        <a:defRPr sz="2400" b="0" i="0" kern="1200" spc="-8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ts val="500"/>
        </a:spcBef>
        <a:spcAft>
          <a:spcPts val="100"/>
        </a:spcAft>
        <a:buSzPct val="96000"/>
        <a:buFont typeface="Lucida Grande"/>
        <a:buChar char="»"/>
        <a:defRPr sz="2400" b="0" i="0" kern="1200" spc="-8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ts val="500"/>
        </a:spcBef>
        <a:spcAft>
          <a:spcPts val="100"/>
        </a:spcAft>
        <a:buSzPct val="96000"/>
        <a:buFont typeface="Lucida Grande"/>
        <a:buChar char="»"/>
        <a:defRPr sz="2400" b="0" i="0" kern="1200" spc="-8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ts val="500"/>
        </a:spcBef>
        <a:spcAft>
          <a:spcPts val="100"/>
        </a:spcAft>
        <a:buSzPct val="96000"/>
        <a:buFont typeface="Lucida Grande"/>
        <a:buChar char="»"/>
        <a:defRPr sz="2400" b="0" i="0" kern="1200" spc="-8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great lak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" y="2106788"/>
            <a:ext cx="6989394" cy="454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3" r="28299" b="19184"/>
          <a:stretch/>
        </p:blipFill>
        <p:spPr>
          <a:xfrm>
            <a:off x="8141728" y="3486912"/>
            <a:ext cx="3766347" cy="2969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76" y="728990"/>
            <a:ext cx="3084799" cy="2313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880" y="100685"/>
            <a:ext cx="69899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Fish in Great Lakes Coastal Wetlands</a:t>
            </a:r>
          </a:p>
          <a:p>
            <a:r>
              <a:rPr lang="en-US" sz="2800" dirty="0" smtClean="0"/>
              <a:t>Dr. Matthew Cooper</a:t>
            </a:r>
          </a:p>
          <a:p>
            <a:r>
              <a:rPr lang="en-US" sz="2200" dirty="0" smtClean="0"/>
              <a:t>Fisheries Science and Management </a:t>
            </a:r>
          </a:p>
          <a:p>
            <a:r>
              <a:rPr lang="en-US" sz="2200" dirty="0" smtClean="0"/>
              <a:t>January 30, 2018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01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" y="2740566"/>
            <a:ext cx="5697466" cy="3834833"/>
          </a:xfrm>
          <a:prstGeom prst="rect">
            <a:avLst/>
          </a:prstGeom>
        </p:spPr>
      </p:pic>
      <p:sp>
        <p:nvSpPr>
          <p:cNvPr id="137232" name="Rectangle 16"/>
          <p:cNvSpPr>
            <a:spLocks noChangeArrowheads="1"/>
          </p:cNvSpPr>
          <p:nvPr/>
        </p:nvSpPr>
        <p:spPr bwMode="auto">
          <a:xfrm>
            <a:off x="7848600" y="3581400"/>
            <a:ext cx="7802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Marsh</a:t>
            </a:r>
          </a:p>
        </p:txBody>
      </p:sp>
      <p:sp>
        <p:nvSpPr>
          <p:cNvPr id="137235" name="Rectangle 19"/>
          <p:cNvSpPr>
            <a:spLocks noChangeArrowheads="1"/>
          </p:cNvSpPr>
          <p:nvPr/>
        </p:nvSpPr>
        <p:spPr bwMode="auto">
          <a:xfrm>
            <a:off x="5257800" y="6248400"/>
            <a:ext cx="2058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Great Lakes Coastal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28" y="2732156"/>
            <a:ext cx="5819768" cy="3843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075" y="220133"/>
            <a:ext cx="53954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Drowned River </a:t>
            </a:r>
            <a:r>
              <a:rPr lang="en-US" sz="3200" dirty="0" smtClean="0"/>
              <a:t>Mouth Wetland</a:t>
            </a:r>
            <a:endParaRPr lang="en-US" sz="3200" dirty="0"/>
          </a:p>
          <a:p>
            <a:endParaRPr lang="en-US" sz="2800" dirty="0"/>
          </a:p>
          <a:p>
            <a:r>
              <a:rPr lang="en-US" sz="2800" dirty="0" smtClean="0"/>
              <a:t>Muskegon River, MI</a:t>
            </a:r>
          </a:p>
          <a:p>
            <a:endParaRPr lang="en-US" sz="2800" dirty="0"/>
          </a:p>
          <a:p>
            <a:r>
              <a:rPr lang="en-US" sz="2800" dirty="0" smtClean="0"/>
              <a:t>Eastern shore of Lake Michigan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151" y="220133"/>
            <a:ext cx="4318635" cy="228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32" name="Rectangle 16"/>
          <p:cNvSpPr>
            <a:spLocks noChangeArrowheads="1"/>
          </p:cNvSpPr>
          <p:nvPr/>
        </p:nvSpPr>
        <p:spPr bwMode="auto">
          <a:xfrm>
            <a:off x="7848600" y="3581400"/>
            <a:ext cx="7802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Marsh</a:t>
            </a:r>
          </a:p>
        </p:txBody>
      </p:sp>
      <p:sp>
        <p:nvSpPr>
          <p:cNvPr id="137235" name="Rectangle 19"/>
          <p:cNvSpPr>
            <a:spLocks noChangeArrowheads="1"/>
          </p:cNvSpPr>
          <p:nvPr/>
        </p:nvSpPr>
        <p:spPr bwMode="auto">
          <a:xfrm>
            <a:off x="5257800" y="6248400"/>
            <a:ext cx="2058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Great Lakes Coastal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075" y="220133"/>
            <a:ext cx="469513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Barrier-protected wetlands</a:t>
            </a:r>
          </a:p>
          <a:p>
            <a:endParaRPr lang="en-US" sz="3200" dirty="0">
              <a:solidFill>
                <a:prstClr val="black"/>
              </a:solidFill>
            </a:endParaRPr>
          </a:p>
          <a:p>
            <a:r>
              <a:rPr lang="en-US" sz="2800" dirty="0" smtClean="0">
                <a:solidFill>
                  <a:prstClr val="black"/>
                </a:solidFill>
              </a:rPr>
              <a:t>Michigan Island lagoon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2328672"/>
            <a:ext cx="5718747" cy="4289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04" y="233696"/>
            <a:ext cx="5547360" cy="4160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119" y="3540776"/>
            <a:ext cx="3405300" cy="31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1" name="Arc 535"/>
          <p:cNvSpPr>
            <a:spLocks/>
          </p:cNvSpPr>
          <p:nvPr/>
        </p:nvSpPr>
        <p:spPr bwMode="auto">
          <a:xfrm>
            <a:off x="7883653" y="2748602"/>
            <a:ext cx="220663" cy="211931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519 h 21600"/>
              <a:gd name="T2" fmla="*/ 21462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19"/>
                </a:moveTo>
                <a:cubicBezTo>
                  <a:pt x="44" y="9675"/>
                  <a:pt x="9618" y="76"/>
                  <a:pt x="21462" y="0"/>
                </a:cubicBezTo>
              </a:path>
              <a:path w="21600" h="21600" stroke="0" extrusionOk="0">
                <a:moveTo>
                  <a:pt x="0" y="21519"/>
                </a:moveTo>
                <a:cubicBezTo>
                  <a:pt x="44" y="9675"/>
                  <a:pt x="9618" y="76"/>
                  <a:pt x="21462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52" name="Arc 536"/>
          <p:cNvSpPr>
            <a:spLocks/>
          </p:cNvSpPr>
          <p:nvPr/>
        </p:nvSpPr>
        <p:spPr bwMode="auto">
          <a:xfrm>
            <a:off x="7853491" y="2748602"/>
            <a:ext cx="249237" cy="211931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71 h 21600"/>
              <a:gd name="T2" fmla="*/ 21478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71"/>
                </a:moveTo>
                <a:cubicBezTo>
                  <a:pt x="71" y="9639"/>
                  <a:pt x="9646" y="67"/>
                  <a:pt x="21478" y="0"/>
                </a:cubicBezTo>
              </a:path>
              <a:path w="21600" h="21600" stroke="0" extrusionOk="0">
                <a:moveTo>
                  <a:pt x="0" y="21471"/>
                </a:moveTo>
                <a:cubicBezTo>
                  <a:pt x="71" y="9639"/>
                  <a:pt x="9646" y="67"/>
                  <a:pt x="21478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56" name="Arc 640"/>
          <p:cNvSpPr>
            <a:spLocks/>
          </p:cNvSpPr>
          <p:nvPr/>
        </p:nvSpPr>
        <p:spPr bwMode="auto">
          <a:xfrm>
            <a:off x="7701091" y="2520001"/>
            <a:ext cx="155575" cy="2235200"/>
          </a:xfrm>
          <a:custGeom>
            <a:avLst/>
            <a:gdLst>
              <a:gd name="G0" fmla="+- 198 0 0"/>
              <a:gd name="G1" fmla="+- 21600 0 0"/>
              <a:gd name="G2" fmla="+- 21600 0 0"/>
              <a:gd name="T0" fmla="*/ 0 w 21798"/>
              <a:gd name="T1" fmla="*/ 1 h 21600"/>
              <a:gd name="T2" fmla="*/ 21798 w 21798"/>
              <a:gd name="T3" fmla="*/ 21600 h 21600"/>
              <a:gd name="T4" fmla="*/ 198 w 2179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98" h="21600" fill="none" extrusionOk="0">
                <a:moveTo>
                  <a:pt x="-1" y="0"/>
                </a:moveTo>
                <a:cubicBezTo>
                  <a:pt x="65" y="0"/>
                  <a:pt x="131" y="-1"/>
                  <a:pt x="198" y="0"/>
                </a:cubicBezTo>
                <a:cubicBezTo>
                  <a:pt x="12127" y="0"/>
                  <a:pt x="21798" y="9670"/>
                  <a:pt x="21798" y="21600"/>
                </a:cubicBezTo>
              </a:path>
              <a:path w="21798" h="21600" stroke="0" extrusionOk="0">
                <a:moveTo>
                  <a:pt x="-1" y="0"/>
                </a:moveTo>
                <a:cubicBezTo>
                  <a:pt x="65" y="0"/>
                  <a:pt x="131" y="-1"/>
                  <a:pt x="198" y="0"/>
                </a:cubicBezTo>
                <a:cubicBezTo>
                  <a:pt x="12127" y="0"/>
                  <a:pt x="21798" y="9670"/>
                  <a:pt x="21798" y="21600"/>
                </a:cubicBezTo>
                <a:lnTo>
                  <a:pt x="198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950" name="Group 734"/>
          <p:cNvGrpSpPr>
            <a:grpSpLocks/>
          </p:cNvGrpSpPr>
          <p:nvPr/>
        </p:nvGrpSpPr>
        <p:grpSpPr bwMode="auto">
          <a:xfrm>
            <a:off x="7929690" y="1681802"/>
            <a:ext cx="292100" cy="2676525"/>
            <a:chOff x="4431" y="952"/>
            <a:chExt cx="206" cy="1686"/>
          </a:xfrm>
        </p:grpSpPr>
        <p:sp>
          <p:nvSpPr>
            <p:cNvPr id="9951" name="Arc 735"/>
            <p:cNvSpPr>
              <a:spLocks/>
            </p:cNvSpPr>
            <p:nvPr/>
          </p:nvSpPr>
          <p:spPr bwMode="auto">
            <a:xfrm>
              <a:off x="4506" y="1152"/>
              <a:ext cx="131" cy="1481"/>
            </a:xfrm>
            <a:custGeom>
              <a:avLst/>
              <a:gdLst>
                <a:gd name="G0" fmla="+- 21600 0 0"/>
                <a:gd name="G1" fmla="+- 21599 0 0"/>
                <a:gd name="G2" fmla="+- 21600 0 0"/>
                <a:gd name="T0" fmla="*/ 0 w 21600"/>
                <a:gd name="T1" fmla="*/ 21497 h 21599"/>
                <a:gd name="T2" fmla="*/ 21435 w 21600"/>
                <a:gd name="T3" fmla="*/ 0 h 21599"/>
                <a:gd name="T4" fmla="*/ 21600 w 21600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9" fill="none" extrusionOk="0">
                  <a:moveTo>
                    <a:pt x="0" y="21497"/>
                  </a:moveTo>
                  <a:cubicBezTo>
                    <a:pt x="56" y="9671"/>
                    <a:pt x="9610" y="89"/>
                    <a:pt x="21434" y="-1"/>
                  </a:cubicBezTo>
                </a:path>
                <a:path w="21600" h="21599" stroke="0" extrusionOk="0">
                  <a:moveTo>
                    <a:pt x="0" y="21497"/>
                  </a:moveTo>
                  <a:cubicBezTo>
                    <a:pt x="56" y="9671"/>
                    <a:pt x="9610" y="89"/>
                    <a:pt x="21434" y="-1"/>
                  </a:cubicBezTo>
                  <a:lnTo>
                    <a:pt x="21600" y="21599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52" name="Arc 736"/>
            <p:cNvSpPr>
              <a:spLocks/>
            </p:cNvSpPr>
            <p:nvPr/>
          </p:nvSpPr>
          <p:spPr bwMode="auto">
            <a:xfrm>
              <a:off x="4519" y="1142"/>
              <a:ext cx="117" cy="1496"/>
            </a:xfrm>
            <a:custGeom>
              <a:avLst/>
              <a:gdLst>
                <a:gd name="G0" fmla="+- 21600 0 0"/>
                <a:gd name="G1" fmla="+- 21599 0 0"/>
                <a:gd name="G2" fmla="+- 21600 0 0"/>
                <a:gd name="T0" fmla="*/ 0 w 21600"/>
                <a:gd name="T1" fmla="*/ 21498 h 21599"/>
                <a:gd name="T2" fmla="*/ 21415 w 21600"/>
                <a:gd name="T3" fmla="*/ 0 h 21599"/>
                <a:gd name="T4" fmla="*/ 21600 w 21600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9" fill="none" extrusionOk="0">
                  <a:moveTo>
                    <a:pt x="0" y="21498"/>
                  </a:moveTo>
                  <a:cubicBezTo>
                    <a:pt x="55" y="9680"/>
                    <a:pt x="9597" y="101"/>
                    <a:pt x="21414" y="-1"/>
                  </a:cubicBezTo>
                </a:path>
                <a:path w="21600" h="21599" stroke="0" extrusionOk="0">
                  <a:moveTo>
                    <a:pt x="0" y="21498"/>
                  </a:moveTo>
                  <a:cubicBezTo>
                    <a:pt x="55" y="9680"/>
                    <a:pt x="9597" y="101"/>
                    <a:pt x="21414" y="-1"/>
                  </a:cubicBezTo>
                  <a:lnTo>
                    <a:pt x="21600" y="21599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53" name="Arc 737"/>
            <p:cNvSpPr>
              <a:spLocks/>
            </p:cNvSpPr>
            <p:nvPr/>
          </p:nvSpPr>
          <p:spPr bwMode="auto">
            <a:xfrm>
              <a:off x="4446" y="952"/>
              <a:ext cx="108" cy="1667"/>
            </a:xfrm>
            <a:custGeom>
              <a:avLst/>
              <a:gdLst>
                <a:gd name="G0" fmla="+- 21600 0 0"/>
                <a:gd name="G1" fmla="+- 21599 0 0"/>
                <a:gd name="G2" fmla="+- 21600 0 0"/>
                <a:gd name="T0" fmla="*/ 0 w 21600"/>
                <a:gd name="T1" fmla="*/ 21521 h 21599"/>
                <a:gd name="T2" fmla="*/ 21400 w 21600"/>
                <a:gd name="T3" fmla="*/ 0 h 21599"/>
                <a:gd name="T4" fmla="*/ 21600 w 21600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9" fill="none" extrusionOk="0">
                  <a:moveTo>
                    <a:pt x="0" y="21521"/>
                  </a:moveTo>
                  <a:cubicBezTo>
                    <a:pt x="42" y="9700"/>
                    <a:pt x="9579" y="109"/>
                    <a:pt x="21399" y="-1"/>
                  </a:cubicBezTo>
                </a:path>
                <a:path w="21600" h="21599" stroke="0" extrusionOk="0">
                  <a:moveTo>
                    <a:pt x="0" y="21521"/>
                  </a:moveTo>
                  <a:cubicBezTo>
                    <a:pt x="42" y="9700"/>
                    <a:pt x="9579" y="109"/>
                    <a:pt x="21399" y="-1"/>
                  </a:cubicBezTo>
                  <a:lnTo>
                    <a:pt x="21600" y="21599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54" name="Arc 738"/>
            <p:cNvSpPr>
              <a:spLocks/>
            </p:cNvSpPr>
            <p:nvPr/>
          </p:nvSpPr>
          <p:spPr bwMode="auto">
            <a:xfrm>
              <a:off x="4431" y="952"/>
              <a:ext cx="124" cy="1667"/>
            </a:xfrm>
            <a:custGeom>
              <a:avLst/>
              <a:gdLst>
                <a:gd name="G0" fmla="+- 21600 0 0"/>
                <a:gd name="G1" fmla="+- 21599 0 0"/>
                <a:gd name="G2" fmla="+- 21600 0 0"/>
                <a:gd name="T0" fmla="*/ 0 w 21600"/>
                <a:gd name="T1" fmla="*/ 21495 h 21599"/>
                <a:gd name="T2" fmla="*/ 21426 w 21600"/>
                <a:gd name="T3" fmla="*/ 0 h 21599"/>
                <a:gd name="T4" fmla="*/ 21600 w 21600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9" fill="none" extrusionOk="0">
                  <a:moveTo>
                    <a:pt x="0" y="21495"/>
                  </a:moveTo>
                  <a:cubicBezTo>
                    <a:pt x="57" y="9674"/>
                    <a:pt x="9605" y="94"/>
                    <a:pt x="21425" y="-1"/>
                  </a:cubicBezTo>
                </a:path>
                <a:path w="21600" h="21599" stroke="0" extrusionOk="0">
                  <a:moveTo>
                    <a:pt x="0" y="21495"/>
                  </a:moveTo>
                  <a:cubicBezTo>
                    <a:pt x="57" y="9674"/>
                    <a:pt x="9605" y="94"/>
                    <a:pt x="21425" y="-1"/>
                  </a:cubicBezTo>
                  <a:lnTo>
                    <a:pt x="21600" y="21599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407" name="Group 9039"/>
          <p:cNvGrpSpPr>
            <a:grpSpLocks/>
          </p:cNvGrpSpPr>
          <p:nvPr/>
        </p:nvGrpSpPr>
        <p:grpSpPr bwMode="auto">
          <a:xfrm>
            <a:off x="7540752" y="3739202"/>
            <a:ext cx="476250" cy="1204913"/>
            <a:chOff x="4803" y="1956"/>
            <a:chExt cx="337" cy="759"/>
          </a:xfrm>
        </p:grpSpPr>
        <p:grpSp>
          <p:nvGrpSpPr>
            <p:cNvPr id="67408" name="Group 9040"/>
            <p:cNvGrpSpPr>
              <a:grpSpLocks/>
            </p:cNvGrpSpPr>
            <p:nvPr/>
          </p:nvGrpSpPr>
          <p:grpSpPr bwMode="auto">
            <a:xfrm>
              <a:off x="4803" y="1994"/>
              <a:ext cx="229" cy="721"/>
              <a:chOff x="4803" y="1994"/>
              <a:chExt cx="229" cy="721"/>
            </a:xfrm>
          </p:grpSpPr>
          <p:sp>
            <p:nvSpPr>
              <p:cNvPr id="67409" name="Arc 9041"/>
              <p:cNvSpPr>
                <a:spLocks/>
              </p:cNvSpPr>
              <p:nvPr/>
            </p:nvSpPr>
            <p:spPr bwMode="auto">
              <a:xfrm>
                <a:off x="4803" y="2001"/>
                <a:ext cx="228" cy="714"/>
              </a:xfrm>
              <a:custGeom>
                <a:avLst/>
                <a:gdLst>
                  <a:gd name="G0" fmla="+- 21599 0 0"/>
                  <a:gd name="G1" fmla="+- 21600 0 0"/>
                  <a:gd name="G2" fmla="+- 21600 0 0"/>
                  <a:gd name="T0" fmla="*/ 0 w 21599"/>
                  <a:gd name="T1" fmla="*/ 21449 h 21600"/>
                  <a:gd name="T2" fmla="*/ 21504 w 21599"/>
                  <a:gd name="T3" fmla="*/ 0 h 21600"/>
                  <a:gd name="T4" fmla="*/ 21599 w 2159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9" h="21600" fill="none" extrusionOk="0">
                    <a:moveTo>
                      <a:pt x="-1" y="21448"/>
                    </a:moveTo>
                    <a:cubicBezTo>
                      <a:pt x="82" y="9615"/>
                      <a:pt x="9670" y="52"/>
                      <a:pt x="21504" y="0"/>
                    </a:cubicBezTo>
                  </a:path>
                  <a:path w="21599" h="21600" stroke="0" extrusionOk="0">
                    <a:moveTo>
                      <a:pt x="-1" y="21448"/>
                    </a:moveTo>
                    <a:cubicBezTo>
                      <a:pt x="82" y="9615"/>
                      <a:pt x="9670" y="52"/>
                      <a:pt x="21504" y="0"/>
                    </a:cubicBezTo>
                    <a:lnTo>
                      <a:pt x="21599" y="2160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410" name="Arc 9042"/>
              <p:cNvSpPr>
                <a:spLocks/>
              </p:cNvSpPr>
              <p:nvPr/>
            </p:nvSpPr>
            <p:spPr bwMode="auto">
              <a:xfrm>
                <a:off x="4816" y="1994"/>
                <a:ext cx="216" cy="71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509 h 21600"/>
                  <a:gd name="T2" fmla="*/ 2150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09"/>
                    </a:moveTo>
                    <a:cubicBezTo>
                      <a:pt x="50" y="9654"/>
                      <a:pt x="9645" y="55"/>
                      <a:pt x="21500" y="0"/>
                    </a:cubicBezTo>
                  </a:path>
                  <a:path w="21600" h="21600" stroke="0" extrusionOk="0">
                    <a:moveTo>
                      <a:pt x="0" y="21509"/>
                    </a:moveTo>
                    <a:cubicBezTo>
                      <a:pt x="50" y="9654"/>
                      <a:pt x="9645" y="55"/>
                      <a:pt x="2150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411" name="Arc 9043"/>
            <p:cNvSpPr>
              <a:spLocks/>
            </p:cNvSpPr>
            <p:nvPr/>
          </p:nvSpPr>
          <p:spPr bwMode="auto">
            <a:xfrm>
              <a:off x="4905" y="1956"/>
              <a:ext cx="235" cy="4"/>
            </a:xfrm>
            <a:custGeom>
              <a:avLst/>
              <a:gdLst>
                <a:gd name="G0" fmla="+- 631 0 0"/>
                <a:gd name="G1" fmla="+- 0 0 0"/>
                <a:gd name="G2" fmla="+- 21600 0 0"/>
                <a:gd name="T0" fmla="*/ 22231 w 22231"/>
                <a:gd name="T1" fmla="*/ 0 h 21600"/>
                <a:gd name="T2" fmla="*/ 0 w 22231"/>
                <a:gd name="T3" fmla="*/ 21591 h 21600"/>
                <a:gd name="T4" fmla="*/ 631 w 22231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31" h="21600" fill="none" extrusionOk="0">
                  <a:moveTo>
                    <a:pt x="22231" y="0"/>
                  </a:moveTo>
                  <a:cubicBezTo>
                    <a:pt x="22231" y="11929"/>
                    <a:pt x="12560" y="21600"/>
                    <a:pt x="631" y="21600"/>
                  </a:cubicBezTo>
                  <a:cubicBezTo>
                    <a:pt x="420" y="21600"/>
                    <a:pt x="210" y="21596"/>
                    <a:pt x="0" y="21590"/>
                  </a:cubicBezTo>
                </a:path>
                <a:path w="22231" h="21600" stroke="0" extrusionOk="0">
                  <a:moveTo>
                    <a:pt x="22231" y="0"/>
                  </a:moveTo>
                  <a:cubicBezTo>
                    <a:pt x="22231" y="11929"/>
                    <a:pt x="12560" y="21600"/>
                    <a:pt x="631" y="21600"/>
                  </a:cubicBezTo>
                  <a:cubicBezTo>
                    <a:pt x="420" y="21600"/>
                    <a:pt x="210" y="21596"/>
                    <a:pt x="0" y="21590"/>
                  </a:cubicBezTo>
                  <a:lnTo>
                    <a:pt x="631" y="0"/>
                  </a:lnTo>
                  <a:close/>
                </a:path>
              </a:pathLst>
            </a:custGeom>
            <a:noFill/>
            <a:ln w="508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641" name="Group 425"/>
          <p:cNvGrpSpPr>
            <a:grpSpLocks/>
          </p:cNvGrpSpPr>
          <p:nvPr/>
        </p:nvGrpSpPr>
        <p:grpSpPr bwMode="auto">
          <a:xfrm>
            <a:off x="8242427" y="3739202"/>
            <a:ext cx="476250" cy="1204913"/>
            <a:chOff x="4803" y="1956"/>
            <a:chExt cx="337" cy="759"/>
          </a:xfrm>
        </p:grpSpPr>
        <p:grpSp>
          <p:nvGrpSpPr>
            <p:cNvPr id="9642" name="Group 426"/>
            <p:cNvGrpSpPr>
              <a:grpSpLocks/>
            </p:cNvGrpSpPr>
            <p:nvPr/>
          </p:nvGrpSpPr>
          <p:grpSpPr bwMode="auto">
            <a:xfrm>
              <a:off x="4803" y="1994"/>
              <a:ext cx="229" cy="721"/>
              <a:chOff x="4803" y="1994"/>
              <a:chExt cx="229" cy="721"/>
            </a:xfrm>
          </p:grpSpPr>
          <p:sp>
            <p:nvSpPr>
              <p:cNvPr id="9643" name="Arc 427"/>
              <p:cNvSpPr>
                <a:spLocks/>
              </p:cNvSpPr>
              <p:nvPr/>
            </p:nvSpPr>
            <p:spPr bwMode="auto">
              <a:xfrm>
                <a:off x="4803" y="2001"/>
                <a:ext cx="228" cy="714"/>
              </a:xfrm>
              <a:custGeom>
                <a:avLst/>
                <a:gdLst>
                  <a:gd name="G0" fmla="+- 21599 0 0"/>
                  <a:gd name="G1" fmla="+- 21600 0 0"/>
                  <a:gd name="G2" fmla="+- 21600 0 0"/>
                  <a:gd name="T0" fmla="*/ 0 w 21599"/>
                  <a:gd name="T1" fmla="*/ 21449 h 21600"/>
                  <a:gd name="T2" fmla="*/ 21504 w 21599"/>
                  <a:gd name="T3" fmla="*/ 0 h 21600"/>
                  <a:gd name="T4" fmla="*/ 21599 w 2159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9" h="21600" fill="none" extrusionOk="0">
                    <a:moveTo>
                      <a:pt x="-1" y="21448"/>
                    </a:moveTo>
                    <a:cubicBezTo>
                      <a:pt x="82" y="9615"/>
                      <a:pt x="9670" y="52"/>
                      <a:pt x="21504" y="0"/>
                    </a:cubicBezTo>
                  </a:path>
                  <a:path w="21599" h="21600" stroke="0" extrusionOk="0">
                    <a:moveTo>
                      <a:pt x="-1" y="21448"/>
                    </a:moveTo>
                    <a:cubicBezTo>
                      <a:pt x="82" y="9615"/>
                      <a:pt x="9670" y="52"/>
                      <a:pt x="21504" y="0"/>
                    </a:cubicBezTo>
                    <a:lnTo>
                      <a:pt x="21599" y="2160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44" name="Arc 428"/>
              <p:cNvSpPr>
                <a:spLocks/>
              </p:cNvSpPr>
              <p:nvPr/>
            </p:nvSpPr>
            <p:spPr bwMode="auto">
              <a:xfrm>
                <a:off x="4816" y="1994"/>
                <a:ext cx="216" cy="71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509 h 21600"/>
                  <a:gd name="T2" fmla="*/ 2150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09"/>
                    </a:moveTo>
                    <a:cubicBezTo>
                      <a:pt x="50" y="9654"/>
                      <a:pt x="9645" y="55"/>
                      <a:pt x="21500" y="0"/>
                    </a:cubicBezTo>
                  </a:path>
                  <a:path w="21600" h="21600" stroke="0" extrusionOk="0">
                    <a:moveTo>
                      <a:pt x="0" y="21509"/>
                    </a:moveTo>
                    <a:cubicBezTo>
                      <a:pt x="50" y="9654"/>
                      <a:pt x="9645" y="55"/>
                      <a:pt x="2150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645" name="Arc 429"/>
            <p:cNvSpPr>
              <a:spLocks/>
            </p:cNvSpPr>
            <p:nvPr/>
          </p:nvSpPr>
          <p:spPr bwMode="auto">
            <a:xfrm>
              <a:off x="4905" y="1956"/>
              <a:ext cx="235" cy="4"/>
            </a:xfrm>
            <a:custGeom>
              <a:avLst/>
              <a:gdLst>
                <a:gd name="G0" fmla="+- 631 0 0"/>
                <a:gd name="G1" fmla="+- 0 0 0"/>
                <a:gd name="G2" fmla="+- 21600 0 0"/>
                <a:gd name="T0" fmla="*/ 22231 w 22231"/>
                <a:gd name="T1" fmla="*/ 0 h 21600"/>
                <a:gd name="T2" fmla="*/ 0 w 22231"/>
                <a:gd name="T3" fmla="*/ 21591 h 21600"/>
                <a:gd name="T4" fmla="*/ 631 w 22231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31" h="21600" fill="none" extrusionOk="0">
                  <a:moveTo>
                    <a:pt x="22231" y="0"/>
                  </a:moveTo>
                  <a:cubicBezTo>
                    <a:pt x="22231" y="11929"/>
                    <a:pt x="12560" y="21600"/>
                    <a:pt x="631" y="21600"/>
                  </a:cubicBezTo>
                  <a:cubicBezTo>
                    <a:pt x="420" y="21600"/>
                    <a:pt x="210" y="21596"/>
                    <a:pt x="0" y="21590"/>
                  </a:cubicBezTo>
                </a:path>
                <a:path w="22231" h="21600" stroke="0" extrusionOk="0">
                  <a:moveTo>
                    <a:pt x="22231" y="0"/>
                  </a:moveTo>
                  <a:cubicBezTo>
                    <a:pt x="22231" y="11929"/>
                    <a:pt x="12560" y="21600"/>
                    <a:pt x="631" y="21600"/>
                  </a:cubicBezTo>
                  <a:cubicBezTo>
                    <a:pt x="420" y="21600"/>
                    <a:pt x="210" y="21596"/>
                    <a:pt x="0" y="21590"/>
                  </a:cubicBezTo>
                  <a:lnTo>
                    <a:pt x="631" y="0"/>
                  </a:lnTo>
                  <a:close/>
                </a:path>
              </a:pathLst>
            </a:custGeom>
            <a:noFill/>
            <a:ln w="508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724" name="Arc 508"/>
          <p:cNvSpPr>
            <a:spLocks/>
          </p:cNvSpPr>
          <p:nvPr/>
        </p:nvSpPr>
        <p:spPr bwMode="auto">
          <a:xfrm>
            <a:off x="8471027" y="2983551"/>
            <a:ext cx="249238" cy="19875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79 h 21600"/>
              <a:gd name="T2" fmla="*/ 21478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79"/>
                </a:moveTo>
                <a:cubicBezTo>
                  <a:pt x="66" y="9644"/>
                  <a:pt x="9643" y="67"/>
                  <a:pt x="21478" y="0"/>
                </a:cubicBezTo>
              </a:path>
              <a:path w="21600" h="21600" stroke="0" extrusionOk="0">
                <a:moveTo>
                  <a:pt x="0" y="21479"/>
                </a:moveTo>
                <a:cubicBezTo>
                  <a:pt x="66" y="9644"/>
                  <a:pt x="9643" y="67"/>
                  <a:pt x="21478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24" name="Freeform 8956"/>
          <p:cNvSpPr>
            <a:spLocks/>
          </p:cNvSpPr>
          <p:nvPr/>
        </p:nvSpPr>
        <p:spPr bwMode="auto">
          <a:xfrm>
            <a:off x="6854952" y="3434401"/>
            <a:ext cx="3886200" cy="1168400"/>
          </a:xfrm>
          <a:custGeom>
            <a:avLst/>
            <a:gdLst>
              <a:gd name="T0" fmla="*/ 0 w 3368"/>
              <a:gd name="T1" fmla="*/ 432 h 736"/>
              <a:gd name="T2" fmla="*/ 192 w 3368"/>
              <a:gd name="T3" fmla="*/ 240 h 736"/>
              <a:gd name="T4" fmla="*/ 480 w 3368"/>
              <a:gd name="T5" fmla="*/ 480 h 736"/>
              <a:gd name="T6" fmla="*/ 816 w 3368"/>
              <a:gd name="T7" fmla="*/ 192 h 736"/>
              <a:gd name="T8" fmla="*/ 1200 w 3368"/>
              <a:gd name="T9" fmla="*/ 576 h 736"/>
              <a:gd name="T10" fmla="*/ 1632 w 3368"/>
              <a:gd name="T11" fmla="*/ 96 h 736"/>
              <a:gd name="T12" fmla="*/ 2208 w 3368"/>
              <a:gd name="T13" fmla="*/ 624 h 736"/>
              <a:gd name="T14" fmla="*/ 2688 w 3368"/>
              <a:gd name="T15" fmla="*/ 0 h 736"/>
              <a:gd name="T16" fmla="*/ 3264 w 3368"/>
              <a:gd name="T17" fmla="*/ 624 h 736"/>
              <a:gd name="T18" fmla="*/ 3312 w 3368"/>
              <a:gd name="T19" fmla="*/ 672 h 7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8" h="736">
                <a:moveTo>
                  <a:pt x="0" y="432"/>
                </a:moveTo>
                <a:cubicBezTo>
                  <a:pt x="56" y="332"/>
                  <a:pt x="112" y="232"/>
                  <a:pt x="192" y="240"/>
                </a:cubicBezTo>
                <a:cubicBezTo>
                  <a:pt x="272" y="248"/>
                  <a:pt x="376" y="488"/>
                  <a:pt x="480" y="480"/>
                </a:cubicBezTo>
                <a:cubicBezTo>
                  <a:pt x="584" y="472"/>
                  <a:pt x="696" y="176"/>
                  <a:pt x="816" y="192"/>
                </a:cubicBezTo>
                <a:cubicBezTo>
                  <a:pt x="936" y="208"/>
                  <a:pt x="1064" y="592"/>
                  <a:pt x="1200" y="576"/>
                </a:cubicBezTo>
                <a:cubicBezTo>
                  <a:pt x="1336" y="560"/>
                  <a:pt x="1464" y="88"/>
                  <a:pt x="1632" y="96"/>
                </a:cubicBezTo>
                <a:cubicBezTo>
                  <a:pt x="1800" y="104"/>
                  <a:pt x="2032" y="640"/>
                  <a:pt x="2208" y="624"/>
                </a:cubicBezTo>
                <a:cubicBezTo>
                  <a:pt x="2384" y="608"/>
                  <a:pt x="2512" y="0"/>
                  <a:pt x="2688" y="0"/>
                </a:cubicBezTo>
                <a:cubicBezTo>
                  <a:pt x="2864" y="0"/>
                  <a:pt x="3160" y="512"/>
                  <a:pt x="3264" y="624"/>
                </a:cubicBezTo>
                <a:cubicBezTo>
                  <a:pt x="3368" y="736"/>
                  <a:pt x="3340" y="704"/>
                  <a:pt x="3312" y="672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46" name="Arc 530"/>
          <p:cNvSpPr>
            <a:spLocks/>
          </p:cNvSpPr>
          <p:nvPr/>
        </p:nvSpPr>
        <p:spPr bwMode="auto">
          <a:xfrm>
            <a:off x="8310691" y="2596201"/>
            <a:ext cx="460375" cy="2311400"/>
          </a:xfrm>
          <a:custGeom>
            <a:avLst/>
            <a:gdLst>
              <a:gd name="G0" fmla="+- 21599 0 0"/>
              <a:gd name="G1" fmla="+- 21600 0 0"/>
              <a:gd name="G2" fmla="+- 21600 0 0"/>
              <a:gd name="T0" fmla="*/ 0 w 21599"/>
              <a:gd name="T1" fmla="*/ 21452 h 21600"/>
              <a:gd name="T2" fmla="*/ 21533 w 21599"/>
              <a:gd name="T3" fmla="*/ 0 h 21600"/>
              <a:gd name="T4" fmla="*/ 21599 w 2159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21600" fill="none" extrusionOk="0">
                <a:moveTo>
                  <a:pt x="-1" y="21451"/>
                </a:moveTo>
                <a:cubicBezTo>
                  <a:pt x="80" y="9606"/>
                  <a:pt x="9687" y="36"/>
                  <a:pt x="21533" y="0"/>
                </a:cubicBezTo>
              </a:path>
              <a:path w="21599" h="21600" stroke="0" extrusionOk="0">
                <a:moveTo>
                  <a:pt x="-1" y="21451"/>
                </a:moveTo>
                <a:cubicBezTo>
                  <a:pt x="80" y="9606"/>
                  <a:pt x="9687" y="36"/>
                  <a:pt x="21533" y="0"/>
                </a:cubicBezTo>
                <a:lnTo>
                  <a:pt x="21599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57" name="Arc 641"/>
          <p:cNvSpPr>
            <a:spLocks/>
          </p:cNvSpPr>
          <p:nvPr/>
        </p:nvSpPr>
        <p:spPr bwMode="auto">
          <a:xfrm>
            <a:off x="8482140" y="2842264"/>
            <a:ext cx="265112" cy="1763712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64 h 21600"/>
              <a:gd name="T2" fmla="*/ 21484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64"/>
                </a:moveTo>
                <a:cubicBezTo>
                  <a:pt x="74" y="9633"/>
                  <a:pt x="9653" y="63"/>
                  <a:pt x="21484" y="0"/>
                </a:cubicBezTo>
              </a:path>
              <a:path w="21600" h="21600" stroke="0" extrusionOk="0">
                <a:moveTo>
                  <a:pt x="0" y="21464"/>
                </a:moveTo>
                <a:cubicBezTo>
                  <a:pt x="74" y="9633"/>
                  <a:pt x="9653" y="63"/>
                  <a:pt x="21484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76" name="Rectangle 760"/>
          <p:cNvSpPr>
            <a:spLocks noChangeArrowheads="1"/>
          </p:cNvSpPr>
          <p:nvPr/>
        </p:nvSpPr>
        <p:spPr bwMode="auto">
          <a:xfrm>
            <a:off x="1587200" y="4120201"/>
            <a:ext cx="2058257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US" sz="2400" b="1" dirty="0">
                <a:solidFill>
                  <a:prstClr val="black"/>
                </a:solidFill>
                <a:latin typeface="Times New Roman" pitchFamily="18" charset="0"/>
              </a:rPr>
              <a:t>Shrub Swamp</a:t>
            </a: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2105152" y="5375914"/>
            <a:ext cx="8397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24" name="Freeform 8"/>
          <p:cNvSpPr>
            <a:spLocks/>
          </p:cNvSpPr>
          <p:nvPr/>
        </p:nvSpPr>
        <p:spPr bwMode="auto">
          <a:xfrm>
            <a:off x="2146427" y="3758251"/>
            <a:ext cx="3162300" cy="573088"/>
          </a:xfrm>
          <a:custGeom>
            <a:avLst/>
            <a:gdLst>
              <a:gd name="T0" fmla="*/ 0 w 2241"/>
              <a:gd name="T1" fmla="*/ 0 h 361"/>
              <a:gd name="T2" fmla="*/ 320 w 2241"/>
              <a:gd name="T3" fmla="*/ 51 h 361"/>
              <a:gd name="T4" fmla="*/ 641 w 2241"/>
              <a:gd name="T5" fmla="*/ 102 h 361"/>
              <a:gd name="T6" fmla="*/ 960 w 2241"/>
              <a:gd name="T7" fmla="*/ 154 h 361"/>
              <a:gd name="T8" fmla="*/ 1280 w 2241"/>
              <a:gd name="T9" fmla="*/ 206 h 361"/>
              <a:gd name="T10" fmla="*/ 1599 w 2241"/>
              <a:gd name="T11" fmla="*/ 257 h 361"/>
              <a:gd name="T12" fmla="*/ 1920 w 2241"/>
              <a:gd name="T13" fmla="*/ 309 h 361"/>
              <a:gd name="T14" fmla="*/ 2240 w 2241"/>
              <a:gd name="T15" fmla="*/ 360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41" h="361">
                <a:moveTo>
                  <a:pt x="0" y="0"/>
                </a:moveTo>
                <a:lnTo>
                  <a:pt x="320" y="51"/>
                </a:lnTo>
                <a:lnTo>
                  <a:pt x="641" y="102"/>
                </a:lnTo>
                <a:lnTo>
                  <a:pt x="960" y="154"/>
                </a:lnTo>
                <a:lnTo>
                  <a:pt x="1280" y="206"/>
                </a:lnTo>
                <a:lnTo>
                  <a:pt x="1599" y="257"/>
                </a:lnTo>
                <a:lnTo>
                  <a:pt x="1920" y="309"/>
                </a:lnTo>
                <a:lnTo>
                  <a:pt x="2240" y="360"/>
                </a:lnTo>
              </a:path>
            </a:pathLst>
          </a:custGeom>
          <a:noFill/>
          <a:ln w="101600" cap="rnd" cmpd="sng">
            <a:solidFill>
              <a:srgbClr val="714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7643940" y="5521964"/>
            <a:ext cx="304800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226" name="Group 10"/>
          <p:cNvGrpSpPr>
            <a:grpSpLocks/>
          </p:cNvGrpSpPr>
          <p:nvPr/>
        </p:nvGrpSpPr>
        <p:grpSpPr bwMode="auto">
          <a:xfrm>
            <a:off x="5457953" y="3364551"/>
            <a:ext cx="466725" cy="762000"/>
            <a:chOff x="1322" y="1528"/>
            <a:chExt cx="331" cy="480"/>
          </a:xfrm>
        </p:grpSpPr>
        <p:sp>
          <p:nvSpPr>
            <p:cNvPr id="9227" name="Freeform 11"/>
            <p:cNvSpPr>
              <a:spLocks/>
            </p:cNvSpPr>
            <p:nvPr/>
          </p:nvSpPr>
          <p:spPr bwMode="auto">
            <a:xfrm>
              <a:off x="1481" y="1644"/>
              <a:ext cx="172" cy="336"/>
            </a:xfrm>
            <a:custGeom>
              <a:avLst/>
              <a:gdLst>
                <a:gd name="T0" fmla="*/ 0 w 172"/>
                <a:gd name="T1" fmla="*/ 335 h 336"/>
                <a:gd name="T2" fmla="*/ 8 w 172"/>
                <a:gd name="T3" fmla="*/ 283 h 336"/>
                <a:gd name="T4" fmla="*/ 8 w 172"/>
                <a:gd name="T5" fmla="*/ 251 h 336"/>
                <a:gd name="T6" fmla="*/ 8 w 172"/>
                <a:gd name="T7" fmla="*/ 209 h 336"/>
                <a:gd name="T8" fmla="*/ 19 w 172"/>
                <a:gd name="T9" fmla="*/ 178 h 336"/>
                <a:gd name="T10" fmla="*/ 31 w 172"/>
                <a:gd name="T11" fmla="*/ 147 h 336"/>
                <a:gd name="T12" fmla="*/ 54 w 172"/>
                <a:gd name="T13" fmla="*/ 115 h 336"/>
                <a:gd name="T14" fmla="*/ 78 w 172"/>
                <a:gd name="T15" fmla="*/ 84 h 336"/>
                <a:gd name="T16" fmla="*/ 113 w 172"/>
                <a:gd name="T17" fmla="*/ 63 h 336"/>
                <a:gd name="T18" fmla="*/ 136 w 172"/>
                <a:gd name="T19" fmla="*/ 31 h 336"/>
                <a:gd name="T20" fmla="*/ 171 w 172"/>
                <a:gd name="T21" fmla="*/ 0 h 336"/>
                <a:gd name="T22" fmla="*/ 0 w 172"/>
                <a:gd name="T23" fmla="*/ 22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336">
                  <a:moveTo>
                    <a:pt x="0" y="335"/>
                  </a:moveTo>
                  <a:lnTo>
                    <a:pt x="8" y="283"/>
                  </a:lnTo>
                  <a:lnTo>
                    <a:pt x="8" y="251"/>
                  </a:lnTo>
                  <a:lnTo>
                    <a:pt x="8" y="209"/>
                  </a:lnTo>
                  <a:lnTo>
                    <a:pt x="19" y="178"/>
                  </a:lnTo>
                  <a:lnTo>
                    <a:pt x="31" y="147"/>
                  </a:lnTo>
                  <a:lnTo>
                    <a:pt x="54" y="115"/>
                  </a:lnTo>
                  <a:lnTo>
                    <a:pt x="78" y="84"/>
                  </a:lnTo>
                  <a:lnTo>
                    <a:pt x="113" y="63"/>
                  </a:lnTo>
                  <a:lnTo>
                    <a:pt x="136" y="31"/>
                  </a:lnTo>
                  <a:lnTo>
                    <a:pt x="171" y="0"/>
                  </a:lnTo>
                  <a:lnTo>
                    <a:pt x="0" y="223"/>
                  </a:lnTo>
                </a:path>
              </a:pathLst>
            </a:custGeom>
            <a:noFill/>
            <a:ln w="254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28" name="Freeform 12"/>
            <p:cNvSpPr>
              <a:spLocks/>
            </p:cNvSpPr>
            <p:nvPr/>
          </p:nvSpPr>
          <p:spPr bwMode="auto">
            <a:xfrm>
              <a:off x="1322" y="1788"/>
              <a:ext cx="160" cy="105"/>
            </a:xfrm>
            <a:custGeom>
              <a:avLst/>
              <a:gdLst>
                <a:gd name="T0" fmla="*/ 159 w 160"/>
                <a:gd name="T1" fmla="*/ 104 h 105"/>
                <a:gd name="T2" fmla="*/ 134 w 160"/>
                <a:gd name="T3" fmla="*/ 88 h 105"/>
                <a:gd name="T4" fmla="*/ 134 w 160"/>
                <a:gd name="T5" fmla="*/ 74 h 105"/>
                <a:gd name="T6" fmla="*/ 134 w 160"/>
                <a:gd name="T7" fmla="*/ 63 h 105"/>
                <a:gd name="T8" fmla="*/ 114 w 160"/>
                <a:gd name="T9" fmla="*/ 53 h 105"/>
                <a:gd name="T10" fmla="*/ 76 w 160"/>
                <a:gd name="T11" fmla="*/ 42 h 105"/>
                <a:gd name="T12" fmla="*/ 57 w 160"/>
                <a:gd name="T13" fmla="*/ 32 h 105"/>
                <a:gd name="T14" fmla="*/ 19 w 160"/>
                <a:gd name="T15" fmla="*/ 21 h 105"/>
                <a:gd name="T16" fmla="*/ 0 w 160"/>
                <a:gd name="T17" fmla="*/ 11 h 105"/>
                <a:gd name="T18" fmla="*/ 0 w 160"/>
                <a:gd name="T19" fmla="*/ 0 h 105"/>
                <a:gd name="T20" fmla="*/ 159 w 160"/>
                <a:gd name="T21" fmla="*/ 6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05">
                  <a:moveTo>
                    <a:pt x="159" y="104"/>
                  </a:moveTo>
                  <a:lnTo>
                    <a:pt x="134" y="88"/>
                  </a:lnTo>
                  <a:lnTo>
                    <a:pt x="134" y="74"/>
                  </a:lnTo>
                  <a:lnTo>
                    <a:pt x="134" y="63"/>
                  </a:lnTo>
                  <a:lnTo>
                    <a:pt x="114" y="53"/>
                  </a:lnTo>
                  <a:lnTo>
                    <a:pt x="76" y="42"/>
                  </a:lnTo>
                  <a:lnTo>
                    <a:pt x="57" y="32"/>
                  </a:lnTo>
                  <a:lnTo>
                    <a:pt x="19" y="2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159" y="67"/>
                  </a:lnTo>
                </a:path>
              </a:pathLst>
            </a:custGeom>
            <a:noFill/>
            <a:ln w="254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29" name="Arc 13"/>
            <p:cNvSpPr>
              <a:spLocks/>
            </p:cNvSpPr>
            <p:nvPr/>
          </p:nvSpPr>
          <p:spPr bwMode="auto">
            <a:xfrm>
              <a:off x="1515" y="1528"/>
              <a:ext cx="28" cy="480"/>
            </a:xfrm>
            <a:custGeom>
              <a:avLst/>
              <a:gdLst>
                <a:gd name="G0" fmla="+- 21600 0 0"/>
                <a:gd name="G1" fmla="+- 21586 0 0"/>
                <a:gd name="G2" fmla="+- 21600 0 0"/>
                <a:gd name="T0" fmla="*/ 0 w 21600"/>
                <a:gd name="T1" fmla="*/ 21451 h 21586"/>
                <a:gd name="T2" fmla="*/ 20829 w 21600"/>
                <a:gd name="T3" fmla="*/ 0 h 21586"/>
                <a:gd name="T4" fmla="*/ 21600 w 21600"/>
                <a:gd name="T5" fmla="*/ 21586 h 21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86" fill="none" extrusionOk="0">
                  <a:moveTo>
                    <a:pt x="0" y="21451"/>
                  </a:moveTo>
                  <a:cubicBezTo>
                    <a:pt x="72" y="9874"/>
                    <a:pt x="9259" y="413"/>
                    <a:pt x="20828" y="-1"/>
                  </a:cubicBezTo>
                </a:path>
                <a:path w="21600" h="21586" stroke="0" extrusionOk="0">
                  <a:moveTo>
                    <a:pt x="0" y="21451"/>
                  </a:moveTo>
                  <a:cubicBezTo>
                    <a:pt x="72" y="9874"/>
                    <a:pt x="9259" y="413"/>
                    <a:pt x="20828" y="-1"/>
                  </a:cubicBezTo>
                  <a:lnTo>
                    <a:pt x="21600" y="21586"/>
                  </a:lnTo>
                  <a:close/>
                </a:path>
              </a:pathLst>
            </a:custGeom>
            <a:noFill/>
            <a:ln w="254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230" name="Freeform 14"/>
          <p:cNvSpPr>
            <a:spLocks/>
          </p:cNvSpPr>
          <p:nvPr/>
        </p:nvSpPr>
        <p:spPr bwMode="auto">
          <a:xfrm>
            <a:off x="7693152" y="4882201"/>
            <a:ext cx="3048000" cy="554038"/>
          </a:xfrm>
          <a:custGeom>
            <a:avLst/>
            <a:gdLst>
              <a:gd name="T0" fmla="*/ 0 w 2161"/>
              <a:gd name="T1" fmla="*/ 0 h 349"/>
              <a:gd name="T2" fmla="*/ 309 w 2161"/>
              <a:gd name="T3" fmla="*/ 50 h 349"/>
              <a:gd name="T4" fmla="*/ 618 w 2161"/>
              <a:gd name="T5" fmla="*/ 99 h 349"/>
              <a:gd name="T6" fmla="*/ 926 w 2161"/>
              <a:gd name="T7" fmla="*/ 149 h 349"/>
              <a:gd name="T8" fmla="*/ 1234 w 2161"/>
              <a:gd name="T9" fmla="*/ 199 h 349"/>
              <a:gd name="T10" fmla="*/ 1542 w 2161"/>
              <a:gd name="T11" fmla="*/ 248 h 349"/>
              <a:gd name="T12" fmla="*/ 1851 w 2161"/>
              <a:gd name="T13" fmla="*/ 298 h 349"/>
              <a:gd name="T14" fmla="*/ 2160 w 2161"/>
              <a:gd name="T15" fmla="*/ 34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1" h="349">
                <a:moveTo>
                  <a:pt x="0" y="0"/>
                </a:moveTo>
                <a:lnTo>
                  <a:pt x="309" y="50"/>
                </a:lnTo>
                <a:lnTo>
                  <a:pt x="618" y="99"/>
                </a:lnTo>
                <a:lnTo>
                  <a:pt x="926" y="149"/>
                </a:lnTo>
                <a:lnTo>
                  <a:pt x="1234" y="199"/>
                </a:lnTo>
                <a:lnTo>
                  <a:pt x="1542" y="248"/>
                </a:lnTo>
                <a:lnTo>
                  <a:pt x="1851" y="298"/>
                </a:lnTo>
                <a:lnTo>
                  <a:pt x="2160" y="348"/>
                </a:lnTo>
              </a:path>
            </a:pathLst>
          </a:custGeom>
          <a:noFill/>
          <a:ln w="101600" cap="rnd" cmpd="sng">
            <a:solidFill>
              <a:srgbClr val="714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1" name="Freeform 15"/>
          <p:cNvSpPr>
            <a:spLocks/>
          </p:cNvSpPr>
          <p:nvPr/>
        </p:nvSpPr>
        <p:spPr bwMode="auto">
          <a:xfrm>
            <a:off x="5711952" y="4272601"/>
            <a:ext cx="1773238" cy="554038"/>
          </a:xfrm>
          <a:custGeom>
            <a:avLst/>
            <a:gdLst>
              <a:gd name="T0" fmla="*/ 0 w 1256"/>
              <a:gd name="T1" fmla="*/ 0 h 349"/>
              <a:gd name="T2" fmla="*/ 179 w 1256"/>
              <a:gd name="T3" fmla="*/ 50 h 349"/>
              <a:gd name="T4" fmla="*/ 359 w 1256"/>
              <a:gd name="T5" fmla="*/ 99 h 349"/>
              <a:gd name="T6" fmla="*/ 538 w 1256"/>
              <a:gd name="T7" fmla="*/ 149 h 349"/>
              <a:gd name="T8" fmla="*/ 717 w 1256"/>
              <a:gd name="T9" fmla="*/ 199 h 349"/>
              <a:gd name="T10" fmla="*/ 896 w 1256"/>
              <a:gd name="T11" fmla="*/ 248 h 349"/>
              <a:gd name="T12" fmla="*/ 1076 w 1256"/>
              <a:gd name="T13" fmla="*/ 298 h 349"/>
              <a:gd name="T14" fmla="*/ 1255 w 1256"/>
              <a:gd name="T15" fmla="*/ 348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6" h="349">
                <a:moveTo>
                  <a:pt x="0" y="0"/>
                </a:moveTo>
                <a:lnTo>
                  <a:pt x="179" y="50"/>
                </a:lnTo>
                <a:lnTo>
                  <a:pt x="359" y="99"/>
                </a:lnTo>
                <a:lnTo>
                  <a:pt x="538" y="149"/>
                </a:lnTo>
                <a:lnTo>
                  <a:pt x="717" y="199"/>
                </a:lnTo>
                <a:lnTo>
                  <a:pt x="896" y="248"/>
                </a:lnTo>
                <a:lnTo>
                  <a:pt x="1076" y="298"/>
                </a:lnTo>
                <a:lnTo>
                  <a:pt x="1255" y="348"/>
                </a:lnTo>
              </a:path>
            </a:pathLst>
          </a:custGeom>
          <a:noFill/>
          <a:ln w="101600" cap="rnd" cmpd="sng">
            <a:solidFill>
              <a:srgbClr val="714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3" name="Freeform 17"/>
          <p:cNvSpPr>
            <a:spLocks/>
          </p:cNvSpPr>
          <p:nvPr/>
        </p:nvSpPr>
        <p:spPr bwMode="auto">
          <a:xfrm>
            <a:off x="6029452" y="3216915"/>
            <a:ext cx="122238" cy="674687"/>
          </a:xfrm>
          <a:custGeom>
            <a:avLst/>
            <a:gdLst>
              <a:gd name="T0" fmla="*/ 85 w 86"/>
              <a:gd name="T1" fmla="*/ 424 h 425"/>
              <a:gd name="T2" fmla="*/ 71 w 86"/>
              <a:gd name="T3" fmla="*/ 357 h 425"/>
              <a:gd name="T4" fmla="*/ 71 w 86"/>
              <a:gd name="T5" fmla="*/ 300 h 425"/>
              <a:gd name="T6" fmla="*/ 71 w 86"/>
              <a:gd name="T7" fmla="*/ 257 h 425"/>
              <a:gd name="T8" fmla="*/ 61 w 86"/>
              <a:gd name="T9" fmla="*/ 214 h 425"/>
              <a:gd name="T10" fmla="*/ 41 w 86"/>
              <a:gd name="T11" fmla="*/ 172 h 425"/>
              <a:gd name="T12" fmla="*/ 31 w 86"/>
              <a:gd name="T13" fmla="*/ 129 h 425"/>
              <a:gd name="T14" fmla="*/ 10 w 86"/>
              <a:gd name="T15" fmla="*/ 86 h 425"/>
              <a:gd name="T16" fmla="*/ 0 w 86"/>
              <a:gd name="T17" fmla="*/ 43 h 425"/>
              <a:gd name="T18" fmla="*/ 0 w 86"/>
              <a:gd name="T19" fmla="*/ 0 h 425"/>
              <a:gd name="T20" fmla="*/ 85 w 86"/>
              <a:gd name="T21" fmla="*/ 272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" h="425">
                <a:moveTo>
                  <a:pt x="85" y="424"/>
                </a:moveTo>
                <a:lnTo>
                  <a:pt x="71" y="357"/>
                </a:lnTo>
                <a:lnTo>
                  <a:pt x="71" y="300"/>
                </a:lnTo>
                <a:lnTo>
                  <a:pt x="71" y="257"/>
                </a:lnTo>
                <a:lnTo>
                  <a:pt x="61" y="214"/>
                </a:lnTo>
                <a:lnTo>
                  <a:pt x="41" y="172"/>
                </a:lnTo>
                <a:lnTo>
                  <a:pt x="31" y="129"/>
                </a:lnTo>
                <a:lnTo>
                  <a:pt x="10" y="86"/>
                </a:lnTo>
                <a:lnTo>
                  <a:pt x="0" y="43"/>
                </a:lnTo>
                <a:lnTo>
                  <a:pt x="0" y="0"/>
                </a:lnTo>
                <a:lnTo>
                  <a:pt x="85" y="272"/>
                </a:lnTo>
              </a:path>
            </a:pathLst>
          </a:custGeom>
          <a:noFill/>
          <a:ln w="12700" cap="rnd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4" name="Freeform 18"/>
          <p:cNvSpPr>
            <a:spLocks/>
          </p:cNvSpPr>
          <p:nvPr/>
        </p:nvSpPr>
        <p:spPr bwMode="auto">
          <a:xfrm>
            <a:off x="5357940" y="3339151"/>
            <a:ext cx="215900" cy="725488"/>
          </a:xfrm>
          <a:custGeom>
            <a:avLst/>
            <a:gdLst>
              <a:gd name="T0" fmla="*/ 0 w 153"/>
              <a:gd name="T1" fmla="*/ 456 h 457"/>
              <a:gd name="T2" fmla="*/ 7 w 153"/>
              <a:gd name="T3" fmla="*/ 385 h 457"/>
              <a:gd name="T4" fmla="*/ 7 w 153"/>
              <a:gd name="T5" fmla="*/ 342 h 457"/>
              <a:gd name="T6" fmla="*/ 7 w 153"/>
              <a:gd name="T7" fmla="*/ 285 h 457"/>
              <a:gd name="T8" fmla="*/ 17 w 153"/>
              <a:gd name="T9" fmla="*/ 242 h 457"/>
              <a:gd name="T10" fmla="*/ 28 w 153"/>
              <a:gd name="T11" fmla="*/ 200 h 457"/>
              <a:gd name="T12" fmla="*/ 48 w 153"/>
              <a:gd name="T13" fmla="*/ 157 h 457"/>
              <a:gd name="T14" fmla="*/ 69 w 153"/>
              <a:gd name="T15" fmla="*/ 114 h 457"/>
              <a:gd name="T16" fmla="*/ 100 w 153"/>
              <a:gd name="T17" fmla="*/ 86 h 457"/>
              <a:gd name="T18" fmla="*/ 121 w 153"/>
              <a:gd name="T19" fmla="*/ 43 h 457"/>
              <a:gd name="T20" fmla="*/ 152 w 153"/>
              <a:gd name="T21" fmla="*/ 0 h 457"/>
              <a:gd name="T22" fmla="*/ 0 w 153"/>
              <a:gd name="T23" fmla="*/ 304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3" h="457">
                <a:moveTo>
                  <a:pt x="0" y="456"/>
                </a:moveTo>
                <a:lnTo>
                  <a:pt x="7" y="385"/>
                </a:lnTo>
                <a:lnTo>
                  <a:pt x="7" y="342"/>
                </a:lnTo>
                <a:lnTo>
                  <a:pt x="7" y="285"/>
                </a:lnTo>
                <a:lnTo>
                  <a:pt x="17" y="242"/>
                </a:lnTo>
                <a:lnTo>
                  <a:pt x="28" y="200"/>
                </a:lnTo>
                <a:lnTo>
                  <a:pt x="48" y="157"/>
                </a:lnTo>
                <a:lnTo>
                  <a:pt x="69" y="114"/>
                </a:lnTo>
                <a:lnTo>
                  <a:pt x="100" y="86"/>
                </a:lnTo>
                <a:lnTo>
                  <a:pt x="121" y="43"/>
                </a:lnTo>
                <a:lnTo>
                  <a:pt x="152" y="0"/>
                </a:lnTo>
                <a:lnTo>
                  <a:pt x="0" y="304"/>
                </a:lnTo>
              </a:path>
            </a:pathLst>
          </a:custGeom>
          <a:noFill/>
          <a:ln w="12700" cap="rnd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5" name="Freeform 19"/>
          <p:cNvSpPr>
            <a:spLocks/>
          </p:cNvSpPr>
          <p:nvPr/>
        </p:nvSpPr>
        <p:spPr bwMode="auto">
          <a:xfrm>
            <a:off x="5184903" y="2824801"/>
            <a:ext cx="174625" cy="876300"/>
          </a:xfrm>
          <a:custGeom>
            <a:avLst/>
            <a:gdLst>
              <a:gd name="T0" fmla="*/ 124 w 125"/>
              <a:gd name="T1" fmla="*/ 551 h 552"/>
              <a:gd name="T2" fmla="*/ 104 w 125"/>
              <a:gd name="T3" fmla="*/ 464 h 552"/>
              <a:gd name="T4" fmla="*/ 104 w 125"/>
              <a:gd name="T5" fmla="*/ 390 h 552"/>
              <a:gd name="T6" fmla="*/ 104 w 125"/>
              <a:gd name="T7" fmla="*/ 334 h 552"/>
              <a:gd name="T8" fmla="*/ 89 w 125"/>
              <a:gd name="T9" fmla="*/ 279 h 552"/>
              <a:gd name="T10" fmla="*/ 60 w 125"/>
              <a:gd name="T11" fmla="*/ 223 h 552"/>
              <a:gd name="T12" fmla="*/ 45 w 125"/>
              <a:gd name="T13" fmla="*/ 167 h 552"/>
              <a:gd name="T14" fmla="*/ 15 w 125"/>
              <a:gd name="T15" fmla="*/ 111 h 552"/>
              <a:gd name="T16" fmla="*/ 0 w 125"/>
              <a:gd name="T17" fmla="*/ 56 h 552"/>
              <a:gd name="T18" fmla="*/ 0 w 125"/>
              <a:gd name="T19" fmla="*/ 0 h 552"/>
              <a:gd name="T20" fmla="*/ 124 w 125"/>
              <a:gd name="T21" fmla="*/ 353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5" h="552">
                <a:moveTo>
                  <a:pt x="124" y="551"/>
                </a:moveTo>
                <a:lnTo>
                  <a:pt x="104" y="464"/>
                </a:lnTo>
                <a:lnTo>
                  <a:pt x="104" y="390"/>
                </a:lnTo>
                <a:lnTo>
                  <a:pt x="104" y="334"/>
                </a:lnTo>
                <a:lnTo>
                  <a:pt x="89" y="279"/>
                </a:lnTo>
                <a:lnTo>
                  <a:pt x="60" y="223"/>
                </a:lnTo>
                <a:lnTo>
                  <a:pt x="45" y="167"/>
                </a:lnTo>
                <a:lnTo>
                  <a:pt x="15" y="111"/>
                </a:lnTo>
                <a:lnTo>
                  <a:pt x="0" y="56"/>
                </a:lnTo>
                <a:lnTo>
                  <a:pt x="0" y="0"/>
                </a:lnTo>
                <a:lnTo>
                  <a:pt x="124" y="353"/>
                </a:lnTo>
              </a:path>
            </a:pathLst>
          </a:custGeom>
          <a:noFill/>
          <a:ln w="12700" cap="rnd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6" name="Arc 20"/>
          <p:cNvSpPr>
            <a:spLocks/>
          </p:cNvSpPr>
          <p:nvPr/>
        </p:nvSpPr>
        <p:spPr bwMode="auto">
          <a:xfrm>
            <a:off x="5397628" y="2566039"/>
            <a:ext cx="66675" cy="1504950"/>
          </a:xfrm>
          <a:custGeom>
            <a:avLst/>
            <a:gdLst>
              <a:gd name="G0" fmla="+- 21599 0 0"/>
              <a:gd name="G1" fmla="+- 21595 0 0"/>
              <a:gd name="G2" fmla="+- 21600 0 0"/>
              <a:gd name="T0" fmla="*/ 0 w 21599"/>
              <a:gd name="T1" fmla="*/ 21436 h 21595"/>
              <a:gd name="T2" fmla="*/ 21130 w 21599"/>
              <a:gd name="T3" fmla="*/ 0 h 21595"/>
              <a:gd name="T4" fmla="*/ 21599 w 21599"/>
              <a:gd name="T5" fmla="*/ 21595 h 2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21595" fill="none" extrusionOk="0">
                <a:moveTo>
                  <a:pt x="-1" y="21435"/>
                </a:moveTo>
                <a:cubicBezTo>
                  <a:pt x="85" y="9751"/>
                  <a:pt x="9447" y="253"/>
                  <a:pt x="21130" y="0"/>
                </a:cubicBezTo>
              </a:path>
              <a:path w="21599" h="21595" stroke="0" extrusionOk="0">
                <a:moveTo>
                  <a:pt x="-1" y="21435"/>
                </a:moveTo>
                <a:cubicBezTo>
                  <a:pt x="85" y="9751"/>
                  <a:pt x="9447" y="253"/>
                  <a:pt x="21130" y="0"/>
                </a:cubicBezTo>
                <a:lnTo>
                  <a:pt x="21599" y="21595"/>
                </a:lnTo>
                <a:close/>
              </a:path>
            </a:pathLst>
          </a:custGeom>
          <a:noFill/>
          <a:ln w="12700" cap="rnd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7" name="Freeform 21"/>
          <p:cNvSpPr>
            <a:spLocks/>
          </p:cNvSpPr>
          <p:nvPr/>
        </p:nvSpPr>
        <p:spPr bwMode="auto">
          <a:xfrm>
            <a:off x="5357941" y="2805751"/>
            <a:ext cx="325437" cy="744538"/>
          </a:xfrm>
          <a:custGeom>
            <a:avLst/>
            <a:gdLst>
              <a:gd name="T0" fmla="*/ 0 w 231"/>
              <a:gd name="T1" fmla="*/ 468 h 469"/>
              <a:gd name="T2" fmla="*/ 10 w 231"/>
              <a:gd name="T3" fmla="*/ 395 h 469"/>
              <a:gd name="T4" fmla="*/ 10 w 231"/>
              <a:gd name="T5" fmla="*/ 351 h 469"/>
              <a:gd name="T6" fmla="*/ 10 w 231"/>
              <a:gd name="T7" fmla="*/ 293 h 469"/>
              <a:gd name="T8" fmla="*/ 26 w 231"/>
              <a:gd name="T9" fmla="*/ 249 h 469"/>
              <a:gd name="T10" fmla="*/ 42 w 231"/>
              <a:gd name="T11" fmla="*/ 205 h 469"/>
              <a:gd name="T12" fmla="*/ 73 w 231"/>
              <a:gd name="T13" fmla="*/ 161 h 469"/>
              <a:gd name="T14" fmla="*/ 105 w 231"/>
              <a:gd name="T15" fmla="*/ 117 h 469"/>
              <a:gd name="T16" fmla="*/ 152 w 231"/>
              <a:gd name="T17" fmla="*/ 88 h 469"/>
              <a:gd name="T18" fmla="*/ 183 w 231"/>
              <a:gd name="T19" fmla="*/ 44 h 469"/>
              <a:gd name="T20" fmla="*/ 230 w 231"/>
              <a:gd name="T21" fmla="*/ 0 h 469"/>
              <a:gd name="T22" fmla="*/ 0 w 231"/>
              <a:gd name="T23" fmla="*/ 31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1" h="469">
                <a:moveTo>
                  <a:pt x="0" y="468"/>
                </a:moveTo>
                <a:lnTo>
                  <a:pt x="10" y="395"/>
                </a:lnTo>
                <a:lnTo>
                  <a:pt x="10" y="351"/>
                </a:lnTo>
                <a:lnTo>
                  <a:pt x="10" y="293"/>
                </a:lnTo>
                <a:lnTo>
                  <a:pt x="26" y="249"/>
                </a:lnTo>
                <a:lnTo>
                  <a:pt x="42" y="205"/>
                </a:lnTo>
                <a:lnTo>
                  <a:pt x="73" y="161"/>
                </a:lnTo>
                <a:lnTo>
                  <a:pt x="105" y="117"/>
                </a:lnTo>
                <a:lnTo>
                  <a:pt x="152" y="88"/>
                </a:lnTo>
                <a:lnTo>
                  <a:pt x="183" y="44"/>
                </a:lnTo>
                <a:lnTo>
                  <a:pt x="230" y="0"/>
                </a:lnTo>
                <a:lnTo>
                  <a:pt x="0" y="312"/>
                </a:lnTo>
              </a:path>
            </a:pathLst>
          </a:custGeom>
          <a:noFill/>
          <a:ln w="12700" cap="rnd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238" name="Group 22"/>
          <p:cNvGrpSpPr>
            <a:grpSpLocks/>
          </p:cNvGrpSpPr>
          <p:nvPr/>
        </p:nvGrpSpPr>
        <p:grpSpPr bwMode="auto">
          <a:xfrm>
            <a:off x="4957890" y="3663002"/>
            <a:ext cx="336550" cy="544513"/>
            <a:chOff x="810" y="1521"/>
            <a:chExt cx="238" cy="343"/>
          </a:xfrm>
        </p:grpSpPr>
        <p:sp>
          <p:nvSpPr>
            <p:cNvPr id="9239" name="Freeform 23"/>
            <p:cNvSpPr>
              <a:spLocks/>
            </p:cNvSpPr>
            <p:nvPr/>
          </p:nvSpPr>
          <p:spPr bwMode="auto">
            <a:xfrm>
              <a:off x="810" y="1686"/>
              <a:ext cx="153" cy="174"/>
            </a:xfrm>
            <a:custGeom>
              <a:avLst/>
              <a:gdLst>
                <a:gd name="T0" fmla="*/ 152 w 153"/>
                <a:gd name="T1" fmla="*/ 173 h 174"/>
                <a:gd name="T2" fmla="*/ 145 w 153"/>
                <a:gd name="T3" fmla="*/ 146 h 174"/>
                <a:gd name="T4" fmla="*/ 145 w 153"/>
                <a:gd name="T5" fmla="*/ 130 h 174"/>
                <a:gd name="T6" fmla="*/ 145 w 153"/>
                <a:gd name="T7" fmla="*/ 108 h 174"/>
                <a:gd name="T8" fmla="*/ 135 w 153"/>
                <a:gd name="T9" fmla="*/ 92 h 174"/>
                <a:gd name="T10" fmla="*/ 124 w 153"/>
                <a:gd name="T11" fmla="*/ 76 h 174"/>
                <a:gd name="T12" fmla="*/ 104 w 153"/>
                <a:gd name="T13" fmla="*/ 59 h 174"/>
                <a:gd name="T14" fmla="*/ 83 w 153"/>
                <a:gd name="T15" fmla="*/ 43 h 174"/>
                <a:gd name="T16" fmla="*/ 52 w 153"/>
                <a:gd name="T17" fmla="*/ 32 h 174"/>
                <a:gd name="T18" fmla="*/ 31 w 153"/>
                <a:gd name="T19" fmla="*/ 16 h 174"/>
                <a:gd name="T20" fmla="*/ 0 w 153"/>
                <a:gd name="T21" fmla="*/ 0 h 174"/>
                <a:gd name="T22" fmla="*/ 152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152" y="173"/>
                  </a:moveTo>
                  <a:lnTo>
                    <a:pt x="145" y="146"/>
                  </a:lnTo>
                  <a:lnTo>
                    <a:pt x="145" y="130"/>
                  </a:lnTo>
                  <a:lnTo>
                    <a:pt x="145" y="108"/>
                  </a:lnTo>
                  <a:lnTo>
                    <a:pt x="135" y="92"/>
                  </a:lnTo>
                  <a:lnTo>
                    <a:pt x="124" y="76"/>
                  </a:lnTo>
                  <a:lnTo>
                    <a:pt x="104" y="59"/>
                  </a:lnTo>
                  <a:lnTo>
                    <a:pt x="83" y="43"/>
                  </a:lnTo>
                  <a:lnTo>
                    <a:pt x="52" y="32"/>
                  </a:lnTo>
                  <a:lnTo>
                    <a:pt x="31" y="16"/>
                  </a:lnTo>
                  <a:lnTo>
                    <a:pt x="0" y="0"/>
                  </a:lnTo>
                  <a:lnTo>
                    <a:pt x="152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40" name="Freeform 24"/>
            <p:cNvSpPr>
              <a:spLocks/>
            </p:cNvSpPr>
            <p:nvPr/>
          </p:nvSpPr>
          <p:spPr bwMode="auto">
            <a:xfrm>
              <a:off x="962" y="1611"/>
              <a:ext cx="86" cy="162"/>
            </a:xfrm>
            <a:custGeom>
              <a:avLst/>
              <a:gdLst>
                <a:gd name="T0" fmla="*/ 0 w 86"/>
                <a:gd name="T1" fmla="*/ 161 h 162"/>
                <a:gd name="T2" fmla="*/ 14 w 86"/>
                <a:gd name="T3" fmla="*/ 136 h 162"/>
                <a:gd name="T4" fmla="*/ 14 w 86"/>
                <a:gd name="T5" fmla="*/ 114 h 162"/>
                <a:gd name="T6" fmla="*/ 14 w 86"/>
                <a:gd name="T7" fmla="*/ 98 h 162"/>
                <a:gd name="T8" fmla="*/ 24 w 86"/>
                <a:gd name="T9" fmla="*/ 81 h 162"/>
                <a:gd name="T10" fmla="*/ 44 w 86"/>
                <a:gd name="T11" fmla="*/ 65 h 162"/>
                <a:gd name="T12" fmla="*/ 54 w 86"/>
                <a:gd name="T13" fmla="*/ 49 h 162"/>
                <a:gd name="T14" fmla="*/ 75 w 86"/>
                <a:gd name="T15" fmla="*/ 33 h 162"/>
                <a:gd name="T16" fmla="*/ 85 w 86"/>
                <a:gd name="T17" fmla="*/ 16 h 162"/>
                <a:gd name="T18" fmla="*/ 85 w 86"/>
                <a:gd name="T19" fmla="*/ 0 h 162"/>
                <a:gd name="T20" fmla="*/ 0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0" y="161"/>
                  </a:moveTo>
                  <a:lnTo>
                    <a:pt x="14" y="136"/>
                  </a:lnTo>
                  <a:lnTo>
                    <a:pt x="14" y="114"/>
                  </a:lnTo>
                  <a:lnTo>
                    <a:pt x="14" y="98"/>
                  </a:lnTo>
                  <a:lnTo>
                    <a:pt x="24" y="81"/>
                  </a:lnTo>
                  <a:lnTo>
                    <a:pt x="44" y="65"/>
                  </a:lnTo>
                  <a:lnTo>
                    <a:pt x="54" y="49"/>
                  </a:lnTo>
                  <a:lnTo>
                    <a:pt x="75" y="33"/>
                  </a:lnTo>
                  <a:lnTo>
                    <a:pt x="85" y="16"/>
                  </a:lnTo>
                  <a:lnTo>
                    <a:pt x="85" y="0"/>
                  </a:lnTo>
                  <a:lnTo>
                    <a:pt x="0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41" name="Arc 25"/>
            <p:cNvSpPr>
              <a:spLocks/>
            </p:cNvSpPr>
            <p:nvPr/>
          </p:nvSpPr>
          <p:spPr bwMode="auto">
            <a:xfrm>
              <a:off x="854" y="1557"/>
              <a:ext cx="99" cy="307"/>
            </a:xfrm>
            <a:custGeom>
              <a:avLst/>
              <a:gdLst>
                <a:gd name="G0" fmla="+- 220 0 0"/>
                <a:gd name="G1" fmla="+- 21600 0 0"/>
                <a:gd name="G2" fmla="+- 21600 0 0"/>
                <a:gd name="T0" fmla="*/ 0 w 21820"/>
                <a:gd name="T1" fmla="*/ 1 h 21600"/>
                <a:gd name="T2" fmla="*/ 21820 w 21820"/>
                <a:gd name="T3" fmla="*/ 21529 h 21600"/>
                <a:gd name="T4" fmla="*/ 220 w 2182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20" h="21600" fill="none" extrusionOk="0">
                  <a:moveTo>
                    <a:pt x="0" y="1"/>
                  </a:moveTo>
                  <a:cubicBezTo>
                    <a:pt x="73" y="0"/>
                    <a:pt x="146" y="-1"/>
                    <a:pt x="220" y="0"/>
                  </a:cubicBezTo>
                  <a:cubicBezTo>
                    <a:pt x="12121" y="0"/>
                    <a:pt x="21780" y="9627"/>
                    <a:pt x="21819" y="21529"/>
                  </a:cubicBezTo>
                </a:path>
                <a:path w="21820" h="21600" stroke="0" extrusionOk="0">
                  <a:moveTo>
                    <a:pt x="0" y="1"/>
                  </a:moveTo>
                  <a:cubicBezTo>
                    <a:pt x="73" y="0"/>
                    <a:pt x="146" y="-1"/>
                    <a:pt x="220" y="0"/>
                  </a:cubicBezTo>
                  <a:cubicBezTo>
                    <a:pt x="12121" y="0"/>
                    <a:pt x="21780" y="9627"/>
                    <a:pt x="21819" y="21529"/>
                  </a:cubicBezTo>
                  <a:lnTo>
                    <a:pt x="220" y="21600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42" name="Rectangle 26"/>
            <p:cNvSpPr>
              <a:spLocks noChangeArrowheads="1"/>
            </p:cNvSpPr>
            <p:nvPr/>
          </p:nvSpPr>
          <p:spPr bwMode="auto">
            <a:xfrm>
              <a:off x="921" y="1562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43" name="Rectangle 27"/>
            <p:cNvSpPr>
              <a:spLocks noChangeArrowheads="1"/>
            </p:cNvSpPr>
            <p:nvPr/>
          </p:nvSpPr>
          <p:spPr bwMode="auto">
            <a:xfrm>
              <a:off x="852" y="1521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44" name="Rectangle 28"/>
            <p:cNvSpPr>
              <a:spLocks noChangeArrowheads="1"/>
            </p:cNvSpPr>
            <p:nvPr/>
          </p:nvSpPr>
          <p:spPr bwMode="auto">
            <a:xfrm>
              <a:off x="894" y="1540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45" name="Rectangle 29"/>
            <p:cNvSpPr>
              <a:spLocks noChangeArrowheads="1"/>
            </p:cNvSpPr>
            <p:nvPr/>
          </p:nvSpPr>
          <p:spPr bwMode="auto">
            <a:xfrm>
              <a:off x="859" y="1574"/>
              <a:ext cx="15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46" name="Rectangle 30"/>
            <p:cNvSpPr>
              <a:spLocks noChangeArrowheads="1"/>
            </p:cNvSpPr>
            <p:nvPr/>
          </p:nvSpPr>
          <p:spPr bwMode="auto">
            <a:xfrm>
              <a:off x="828" y="1554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247" name="Freeform 31"/>
          <p:cNvSpPr>
            <a:spLocks/>
          </p:cNvSpPr>
          <p:nvPr/>
        </p:nvSpPr>
        <p:spPr bwMode="auto">
          <a:xfrm>
            <a:off x="3578353" y="3967801"/>
            <a:ext cx="138113" cy="134938"/>
          </a:xfrm>
          <a:custGeom>
            <a:avLst/>
            <a:gdLst>
              <a:gd name="T0" fmla="*/ 0 w 97"/>
              <a:gd name="T1" fmla="*/ 0 h 85"/>
              <a:gd name="T2" fmla="*/ 14 w 97"/>
              <a:gd name="T3" fmla="*/ 12 h 85"/>
              <a:gd name="T4" fmla="*/ 27 w 97"/>
              <a:gd name="T5" fmla="*/ 24 h 85"/>
              <a:gd name="T6" fmla="*/ 41 w 97"/>
              <a:gd name="T7" fmla="*/ 36 h 85"/>
              <a:gd name="T8" fmla="*/ 55 w 97"/>
              <a:gd name="T9" fmla="*/ 48 h 85"/>
              <a:gd name="T10" fmla="*/ 69 w 97"/>
              <a:gd name="T11" fmla="*/ 60 h 85"/>
              <a:gd name="T12" fmla="*/ 82 w 97"/>
              <a:gd name="T13" fmla="*/ 72 h 85"/>
              <a:gd name="T14" fmla="*/ 96 w 97"/>
              <a:gd name="T15" fmla="*/ 8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85">
                <a:moveTo>
                  <a:pt x="0" y="0"/>
                </a:moveTo>
                <a:lnTo>
                  <a:pt x="14" y="12"/>
                </a:lnTo>
                <a:lnTo>
                  <a:pt x="27" y="24"/>
                </a:lnTo>
                <a:lnTo>
                  <a:pt x="41" y="36"/>
                </a:lnTo>
                <a:lnTo>
                  <a:pt x="55" y="48"/>
                </a:lnTo>
                <a:lnTo>
                  <a:pt x="69" y="60"/>
                </a:lnTo>
                <a:lnTo>
                  <a:pt x="82" y="72"/>
                </a:lnTo>
                <a:lnTo>
                  <a:pt x="96" y="84"/>
                </a:lnTo>
              </a:path>
            </a:pathLst>
          </a:custGeom>
          <a:noFill/>
          <a:ln w="76200" cap="rnd" cmpd="sng">
            <a:solidFill>
              <a:srgbClr val="714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48" name="Freeform 32"/>
          <p:cNvSpPr>
            <a:spLocks/>
          </p:cNvSpPr>
          <p:nvPr/>
        </p:nvSpPr>
        <p:spPr bwMode="auto">
          <a:xfrm>
            <a:off x="5559553" y="4272601"/>
            <a:ext cx="138113" cy="96838"/>
          </a:xfrm>
          <a:custGeom>
            <a:avLst/>
            <a:gdLst>
              <a:gd name="T0" fmla="*/ 0 w 97"/>
              <a:gd name="T1" fmla="*/ 0 h 61"/>
              <a:gd name="T2" fmla="*/ 14 w 97"/>
              <a:gd name="T3" fmla="*/ 9 h 61"/>
              <a:gd name="T4" fmla="*/ 27 w 97"/>
              <a:gd name="T5" fmla="*/ 17 h 61"/>
              <a:gd name="T6" fmla="*/ 41 w 97"/>
              <a:gd name="T7" fmla="*/ 26 h 61"/>
              <a:gd name="T8" fmla="*/ 55 w 97"/>
              <a:gd name="T9" fmla="*/ 34 h 61"/>
              <a:gd name="T10" fmla="*/ 69 w 97"/>
              <a:gd name="T11" fmla="*/ 43 h 61"/>
              <a:gd name="T12" fmla="*/ 82 w 97"/>
              <a:gd name="T13" fmla="*/ 51 h 61"/>
              <a:gd name="T14" fmla="*/ 96 w 97"/>
              <a:gd name="T15" fmla="*/ 6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61">
                <a:moveTo>
                  <a:pt x="0" y="0"/>
                </a:moveTo>
                <a:lnTo>
                  <a:pt x="14" y="9"/>
                </a:lnTo>
                <a:lnTo>
                  <a:pt x="27" y="17"/>
                </a:lnTo>
                <a:lnTo>
                  <a:pt x="41" y="26"/>
                </a:lnTo>
                <a:lnTo>
                  <a:pt x="55" y="34"/>
                </a:lnTo>
                <a:lnTo>
                  <a:pt x="69" y="43"/>
                </a:lnTo>
                <a:lnTo>
                  <a:pt x="82" y="51"/>
                </a:lnTo>
                <a:lnTo>
                  <a:pt x="96" y="60"/>
                </a:lnTo>
              </a:path>
            </a:pathLst>
          </a:custGeom>
          <a:noFill/>
          <a:ln w="76200" cap="rnd" cmpd="sng">
            <a:solidFill>
              <a:srgbClr val="714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250" name="Group 34"/>
          <p:cNvGrpSpPr>
            <a:grpSpLocks/>
          </p:cNvGrpSpPr>
          <p:nvPr/>
        </p:nvGrpSpPr>
        <p:grpSpPr bwMode="auto">
          <a:xfrm>
            <a:off x="3891090" y="3358202"/>
            <a:ext cx="336550" cy="544513"/>
            <a:chOff x="716" y="1473"/>
            <a:chExt cx="238" cy="343"/>
          </a:xfrm>
        </p:grpSpPr>
        <p:sp>
          <p:nvSpPr>
            <p:cNvPr id="9251" name="Freeform 35"/>
            <p:cNvSpPr>
              <a:spLocks/>
            </p:cNvSpPr>
            <p:nvPr/>
          </p:nvSpPr>
          <p:spPr bwMode="auto">
            <a:xfrm>
              <a:off x="801" y="1638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52" name="Freeform 36"/>
            <p:cNvSpPr>
              <a:spLocks/>
            </p:cNvSpPr>
            <p:nvPr/>
          </p:nvSpPr>
          <p:spPr bwMode="auto">
            <a:xfrm>
              <a:off x="716" y="1563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53" name="Arc 37"/>
            <p:cNvSpPr>
              <a:spLocks/>
            </p:cNvSpPr>
            <p:nvPr/>
          </p:nvSpPr>
          <p:spPr bwMode="auto">
            <a:xfrm>
              <a:off x="817" y="1510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54" name="Rectangle 38"/>
            <p:cNvSpPr>
              <a:spLocks noChangeArrowheads="1"/>
            </p:cNvSpPr>
            <p:nvPr/>
          </p:nvSpPr>
          <p:spPr bwMode="auto">
            <a:xfrm>
              <a:off x="825" y="1514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55" name="Rectangle 39"/>
            <p:cNvSpPr>
              <a:spLocks noChangeArrowheads="1"/>
            </p:cNvSpPr>
            <p:nvPr/>
          </p:nvSpPr>
          <p:spPr bwMode="auto">
            <a:xfrm>
              <a:off x="894" y="1473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56" name="Rectangle 40"/>
            <p:cNvSpPr>
              <a:spLocks noChangeArrowheads="1"/>
            </p:cNvSpPr>
            <p:nvPr/>
          </p:nvSpPr>
          <p:spPr bwMode="auto">
            <a:xfrm>
              <a:off x="855" y="1492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57" name="Rectangle 41"/>
            <p:cNvSpPr>
              <a:spLocks noChangeArrowheads="1"/>
            </p:cNvSpPr>
            <p:nvPr/>
          </p:nvSpPr>
          <p:spPr bwMode="auto">
            <a:xfrm>
              <a:off x="888" y="1526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58" name="Rectangle 42"/>
            <p:cNvSpPr>
              <a:spLocks noChangeArrowheads="1"/>
            </p:cNvSpPr>
            <p:nvPr/>
          </p:nvSpPr>
          <p:spPr bwMode="auto">
            <a:xfrm>
              <a:off x="919" y="1506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59" name="Group 43"/>
          <p:cNvGrpSpPr>
            <a:grpSpLocks/>
          </p:cNvGrpSpPr>
          <p:nvPr/>
        </p:nvGrpSpPr>
        <p:grpSpPr bwMode="auto">
          <a:xfrm>
            <a:off x="5034090" y="3739202"/>
            <a:ext cx="336550" cy="544513"/>
            <a:chOff x="594" y="1485"/>
            <a:chExt cx="238" cy="343"/>
          </a:xfrm>
        </p:grpSpPr>
        <p:sp>
          <p:nvSpPr>
            <p:cNvPr id="9260" name="Freeform 44"/>
            <p:cNvSpPr>
              <a:spLocks/>
            </p:cNvSpPr>
            <p:nvPr/>
          </p:nvSpPr>
          <p:spPr bwMode="auto">
            <a:xfrm>
              <a:off x="594" y="1650"/>
              <a:ext cx="153" cy="174"/>
            </a:xfrm>
            <a:custGeom>
              <a:avLst/>
              <a:gdLst>
                <a:gd name="T0" fmla="*/ 152 w 153"/>
                <a:gd name="T1" fmla="*/ 173 h 174"/>
                <a:gd name="T2" fmla="*/ 145 w 153"/>
                <a:gd name="T3" fmla="*/ 146 h 174"/>
                <a:gd name="T4" fmla="*/ 145 w 153"/>
                <a:gd name="T5" fmla="*/ 130 h 174"/>
                <a:gd name="T6" fmla="*/ 145 w 153"/>
                <a:gd name="T7" fmla="*/ 108 h 174"/>
                <a:gd name="T8" fmla="*/ 135 w 153"/>
                <a:gd name="T9" fmla="*/ 92 h 174"/>
                <a:gd name="T10" fmla="*/ 124 w 153"/>
                <a:gd name="T11" fmla="*/ 76 h 174"/>
                <a:gd name="T12" fmla="*/ 104 w 153"/>
                <a:gd name="T13" fmla="*/ 59 h 174"/>
                <a:gd name="T14" fmla="*/ 83 w 153"/>
                <a:gd name="T15" fmla="*/ 43 h 174"/>
                <a:gd name="T16" fmla="*/ 52 w 153"/>
                <a:gd name="T17" fmla="*/ 32 h 174"/>
                <a:gd name="T18" fmla="*/ 31 w 153"/>
                <a:gd name="T19" fmla="*/ 16 h 174"/>
                <a:gd name="T20" fmla="*/ 0 w 153"/>
                <a:gd name="T21" fmla="*/ 0 h 174"/>
                <a:gd name="T22" fmla="*/ 152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152" y="173"/>
                  </a:moveTo>
                  <a:lnTo>
                    <a:pt x="145" y="146"/>
                  </a:lnTo>
                  <a:lnTo>
                    <a:pt x="145" y="130"/>
                  </a:lnTo>
                  <a:lnTo>
                    <a:pt x="145" y="108"/>
                  </a:lnTo>
                  <a:lnTo>
                    <a:pt x="135" y="92"/>
                  </a:lnTo>
                  <a:lnTo>
                    <a:pt x="124" y="76"/>
                  </a:lnTo>
                  <a:lnTo>
                    <a:pt x="104" y="59"/>
                  </a:lnTo>
                  <a:lnTo>
                    <a:pt x="83" y="43"/>
                  </a:lnTo>
                  <a:lnTo>
                    <a:pt x="52" y="32"/>
                  </a:lnTo>
                  <a:lnTo>
                    <a:pt x="31" y="16"/>
                  </a:lnTo>
                  <a:lnTo>
                    <a:pt x="0" y="0"/>
                  </a:lnTo>
                  <a:lnTo>
                    <a:pt x="152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61" name="Freeform 45"/>
            <p:cNvSpPr>
              <a:spLocks/>
            </p:cNvSpPr>
            <p:nvPr/>
          </p:nvSpPr>
          <p:spPr bwMode="auto">
            <a:xfrm>
              <a:off x="746" y="1575"/>
              <a:ext cx="86" cy="162"/>
            </a:xfrm>
            <a:custGeom>
              <a:avLst/>
              <a:gdLst>
                <a:gd name="T0" fmla="*/ 0 w 86"/>
                <a:gd name="T1" fmla="*/ 161 h 162"/>
                <a:gd name="T2" fmla="*/ 14 w 86"/>
                <a:gd name="T3" fmla="*/ 136 h 162"/>
                <a:gd name="T4" fmla="*/ 14 w 86"/>
                <a:gd name="T5" fmla="*/ 114 h 162"/>
                <a:gd name="T6" fmla="*/ 14 w 86"/>
                <a:gd name="T7" fmla="*/ 98 h 162"/>
                <a:gd name="T8" fmla="*/ 24 w 86"/>
                <a:gd name="T9" fmla="*/ 81 h 162"/>
                <a:gd name="T10" fmla="*/ 44 w 86"/>
                <a:gd name="T11" fmla="*/ 65 h 162"/>
                <a:gd name="T12" fmla="*/ 54 w 86"/>
                <a:gd name="T13" fmla="*/ 49 h 162"/>
                <a:gd name="T14" fmla="*/ 75 w 86"/>
                <a:gd name="T15" fmla="*/ 33 h 162"/>
                <a:gd name="T16" fmla="*/ 85 w 86"/>
                <a:gd name="T17" fmla="*/ 16 h 162"/>
                <a:gd name="T18" fmla="*/ 85 w 86"/>
                <a:gd name="T19" fmla="*/ 0 h 162"/>
                <a:gd name="T20" fmla="*/ 0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0" y="161"/>
                  </a:moveTo>
                  <a:lnTo>
                    <a:pt x="14" y="136"/>
                  </a:lnTo>
                  <a:lnTo>
                    <a:pt x="14" y="114"/>
                  </a:lnTo>
                  <a:lnTo>
                    <a:pt x="14" y="98"/>
                  </a:lnTo>
                  <a:lnTo>
                    <a:pt x="24" y="81"/>
                  </a:lnTo>
                  <a:lnTo>
                    <a:pt x="44" y="65"/>
                  </a:lnTo>
                  <a:lnTo>
                    <a:pt x="54" y="49"/>
                  </a:lnTo>
                  <a:lnTo>
                    <a:pt x="75" y="33"/>
                  </a:lnTo>
                  <a:lnTo>
                    <a:pt x="85" y="16"/>
                  </a:lnTo>
                  <a:lnTo>
                    <a:pt x="85" y="0"/>
                  </a:lnTo>
                  <a:lnTo>
                    <a:pt x="0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62" name="Arc 46"/>
            <p:cNvSpPr>
              <a:spLocks/>
            </p:cNvSpPr>
            <p:nvPr/>
          </p:nvSpPr>
          <p:spPr bwMode="auto">
            <a:xfrm>
              <a:off x="638" y="1521"/>
              <a:ext cx="99" cy="307"/>
            </a:xfrm>
            <a:custGeom>
              <a:avLst/>
              <a:gdLst>
                <a:gd name="G0" fmla="+- 220 0 0"/>
                <a:gd name="G1" fmla="+- 21600 0 0"/>
                <a:gd name="G2" fmla="+- 21600 0 0"/>
                <a:gd name="T0" fmla="*/ 0 w 21820"/>
                <a:gd name="T1" fmla="*/ 1 h 21600"/>
                <a:gd name="T2" fmla="*/ 21820 w 21820"/>
                <a:gd name="T3" fmla="*/ 21529 h 21600"/>
                <a:gd name="T4" fmla="*/ 220 w 2182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20" h="21600" fill="none" extrusionOk="0">
                  <a:moveTo>
                    <a:pt x="0" y="1"/>
                  </a:moveTo>
                  <a:cubicBezTo>
                    <a:pt x="73" y="0"/>
                    <a:pt x="146" y="-1"/>
                    <a:pt x="220" y="0"/>
                  </a:cubicBezTo>
                  <a:cubicBezTo>
                    <a:pt x="12121" y="0"/>
                    <a:pt x="21780" y="9627"/>
                    <a:pt x="21819" y="21529"/>
                  </a:cubicBezTo>
                </a:path>
                <a:path w="21820" h="21600" stroke="0" extrusionOk="0">
                  <a:moveTo>
                    <a:pt x="0" y="1"/>
                  </a:moveTo>
                  <a:cubicBezTo>
                    <a:pt x="73" y="0"/>
                    <a:pt x="146" y="-1"/>
                    <a:pt x="220" y="0"/>
                  </a:cubicBezTo>
                  <a:cubicBezTo>
                    <a:pt x="12121" y="0"/>
                    <a:pt x="21780" y="9627"/>
                    <a:pt x="21819" y="21529"/>
                  </a:cubicBezTo>
                  <a:lnTo>
                    <a:pt x="220" y="21600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63" name="Rectangle 47"/>
            <p:cNvSpPr>
              <a:spLocks noChangeArrowheads="1"/>
            </p:cNvSpPr>
            <p:nvPr/>
          </p:nvSpPr>
          <p:spPr bwMode="auto">
            <a:xfrm>
              <a:off x="705" y="1526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64" name="Rectangle 48"/>
            <p:cNvSpPr>
              <a:spLocks noChangeArrowheads="1"/>
            </p:cNvSpPr>
            <p:nvPr/>
          </p:nvSpPr>
          <p:spPr bwMode="auto">
            <a:xfrm>
              <a:off x="636" y="1485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65" name="Rectangle 49"/>
            <p:cNvSpPr>
              <a:spLocks noChangeArrowheads="1"/>
            </p:cNvSpPr>
            <p:nvPr/>
          </p:nvSpPr>
          <p:spPr bwMode="auto">
            <a:xfrm>
              <a:off x="678" y="1504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66" name="Rectangle 50"/>
            <p:cNvSpPr>
              <a:spLocks noChangeArrowheads="1"/>
            </p:cNvSpPr>
            <p:nvPr/>
          </p:nvSpPr>
          <p:spPr bwMode="auto">
            <a:xfrm>
              <a:off x="643" y="1538"/>
              <a:ext cx="15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67" name="Rectangle 51"/>
            <p:cNvSpPr>
              <a:spLocks noChangeArrowheads="1"/>
            </p:cNvSpPr>
            <p:nvPr/>
          </p:nvSpPr>
          <p:spPr bwMode="auto">
            <a:xfrm>
              <a:off x="612" y="1518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68" name="Group 52"/>
          <p:cNvGrpSpPr>
            <a:grpSpLocks/>
          </p:cNvGrpSpPr>
          <p:nvPr/>
        </p:nvGrpSpPr>
        <p:grpSpPr bwMode="auto">
          <a:xfrm>
            <a:off x="5248403" y="3410589"/>
            <a:ext cx="333375" cy="544512"/>
            <a:chOff x="1172" y="1557"/>
            <a:chExt cx="238" cy="343"/>
          </a:xfrm>
        </p:grpSpPr>
        <p:sp>
          <p:nvSpPr>
            <p:cNvPr id="9269" name="Freeform 53"/>
            <p:cNvSpPr>
              <a:spLocks/>
            </p:cNvSpPr>
            <p:nvPr/>
          </p:nvSpPr>
          <p:spPr bwMode="auto">
            <a:xfrm>
              <a:off x="1257" y="1722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70" name="Freeform 54"/>
            <p:cNvSpPr>
              <a:spLocks/>
            </p:cNvSpPr>
            <p:nvPr/>
          </p:nvSpPr>
          <p:spPr bwMode="auto">
            <a:xfrm>
              <a:off x="1172" y="1647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71" name="Arc 55"/>
            <p:cNvSpPr>
              <a:spLocks/>
            </p:cNvSpPr>
            <p:nvPr/>
          </p:nvSpPr>
          <p:spPr bwMode="auto">
            <a:xfrm>
              <a:off x="1273" y="1594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72" name="Rectangle 56"/>
            <p:cNvSpPr>
              <a:spLocks noChangeArrowheads="1"/>
            </p:cNvSpPr>
            <p:nvPr/>
          </p:nvSpPr>
          <p:spPr bwMode="auto">
            <a:xfrm>
              <a:off x="1281" y="1598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73" name="Rectangle 57"/>
            <p:cNvSpPr>
              <a:spLocks noChangeArrowheads="1"/>
            </p:cNvSpPr>
            <p:nvPr/>
          </p:nvSpPr>
          <p:spPr bwMode="auto">
            <a:xfrm>
              <a:off x="1350" y="1557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74" name="Rectangle 58"/>
            <p:cNvSpPr>
              <a:spLocks noChangeArrowheads="1"/>
            </p:cNvSpPr>
            <p:nvPr/>
          </p:nvSpPr>
          <p:spPr bwMode="auto">
            <a:xfrm>
              <a:off x="1311" y="1576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75" name="Rectangle 59"/>
            <p:cNvSpPr>
              <a:spLocks noChangeArrowheads="1"/>
            </p:cNvSpPr>
            <p:nvPr/>
          </p:nvSpPr>
          <p:spPr bwMode="auto">
            <a:xfrm>
              <a:off x="1344" y="1610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76" name="Rectangle 60"/>
            <p:cNvSpPr>
              <a:spLocks noChangeArrowheads="1"/>
            </p:cNvSpPr>
            <p:nvPr/>
          </p:nvSpPr>
          <p:spPr bwMode="auto">
            <a:xfrm>
              <a:off x="1375" y="1590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77" name="Group 61"/>
          <p:cNvGrpSpPr>
            <a:grpSpLocks/>
          </p:cNvGrpSpPr>
          <p:nvPr/>
        </p:nvGrpSpPr>
        <p:grpSpPr bwMode="auto">
          <a:xfrm>
            <a:off x="3281491" y="2977202"/>
            <a:ext cx="1169987" cy="1122363"/>
            <a:chOff x="1611" y="1471"/>
            <a:chExt cx="737" cy="707"/>
          </a:xfrm>
        </p:grpSpPr>
        <p:sp>
          <p:nvSpPr>
            <p:cNvPr id="9278" name="Freeform 62"/>
            <p:cNvSpPr>
              <a:spLocks/>
            </p:cNvSpPr>
            <p:nvPr/>
          </p:nvSpPr>
          <p:spPr bwMode="auto">
            <a:xfrm>
              <a:off x="1885" y="1893"/>
              <a:ext cx="136" cy="222"/>
            </a:xfrm>
            <a:custGeom>
              <a:avLst/>
              <a:gdLst>
                <a:gd name="T0" fmla="*/ 0 w 153"/>
                <a:gd name="T1" fmla="*/ 221 h 222"/>
                <a:gd name="T2" fmla="*/ 7 w 153"/>
                <a:gd name="T3" fmla="*/ 186 h 222"/>
                <a:gd name="T4" fmla="*/ 7 w 153"/>
                <a:gd name="T5" fmla="*/ 166 h 222"/>
                <a:gd name="T6" fmla="*/ 7 w 153"/>
                <a:gd name="T7" fmla="*/ 138 h 222"/>
                <a:gd name="T8" fmla="*/ 17 w 153"/>
                <a:gd name="T9" fmla="*/ 117 h 222"/>
                <a:gd name="T10" fmla="*/ 28 w 153"/>
                <a:gd name="T11" fmla="*/ 97 h 222"/>
                <a:gd name="T12" fmla="*/ 48 w 153"/>
                <a:gd name="T13" fmla="*/ 76 h 222"/>
                <a:gd name="T14" fmla="*/ 69 w 153"/>
                <a:gd name="T15" fmla="*/ 55 h 222"/>
                <a:gd name="T16" fmla="*/ 100 w 153"/>
                <a:gd name="T17" fmla="*/ 41 h 222"/>
                <a:gd name="T18" fmla="*/ 121 w 153"/>
                <a:gd name="T19" fmla="*/ 21 h 222"/>
                <a:gd name="T20" fmla="*/ 152 w 153"/>
                <a:gd name="T21" fmla="*/ 0 h 222"/>
                <a:gd name="T22" fmla="*/ 0 w 153"/>
                <a:gd name="T23" fmla="*/ 14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222">
                  <a:moveTo>
                    <a:pt x="0" y="221"/>
                  </a:moveTo>
                  <a:lnTo>
                    <a:pt x="7" y="186"/>
                  </a:lnTo>
                  <a:lnTo>
                    <a:pt x="7" y="166"/>
                  </a:lnTo>
                  <a:lnTo>
                    <a:pt x="7" y="138"/>
                  </a:lnTo>
                  <a:lnTo>
                    <a:pt x="17" y="117"/>
                  </a:lnTo>
                  <a:lnTo>
                    <a:pt x="28" y="97"/>
                  </a:lnTo>
                  <a:lnTo>
                    <a:pt x="48" y="76"/>
                  </a:lnTo>
                  <a:lnTo>
                    <a:pt x="69" y="55"/>
                  </a:lnTo>
                  <a:lnTo>
                    <a:pt x="100" y="41"/>
                  </a:lnTo>
                  <a:lnTo>
                    <a:pt x="121" y="21"/>
                  </a:lnTo>
                  <a:lnTo>
                    <a:pt x="152" y="0"/>
                  </a:lnTo>
                  <a:lnTo>
                    <a:pt x="0" y="147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79" name="Freeform 63"/>
            <p:cNvSpPr>
              <a:spLocks/>
            </p:cNvSpPr>
            <p:nvPr/>
          </p:nvSpPr>
          <p:spPr bwMode="auto">
            <a:xfrm>
              <a:off x="1811" y="1799"/>
              <a:ext cx="76" cy="206"/>
            </a:xfrm>
            <a:custGeom>
              <a:avLst/>
              <a:gdLst>
                <a:gd name="T0" fmla="*/ 85 w 86"/>
                <a:gd name="T1" fmla="*/ 205 h 206"/>
                <a:gd name="T2" fmla="*/ 71 w 86"/>
                <a:gd name="T3" fmla="*/ 173 h 206"/>
                <a:gd name="T4" fmla="*/ 71 w 86"/>
                <a:gd name="T5" fmla="*/ 145 h 206"/>
                <a:gd name="T6" fmla="*/ 71 w 86"/>
                <a:gd name="T7" fmla="*/ 124 h 206"/>
                <a:gd name="T8" fmla="*/ 61 w 86"/>
                <a:gd name="T9" fmla="*/ 104 h 206"/>
                <a:gd name="T10" fmla="*/ 41 w 86"/>
                <a:gd name="T11" fmla="*/ 83 h 206"/>
                <a:gd name="T12" fmla="*/ 31 w 86"/>
                <a:gd name="T13" fmla="*/ 62 h 206"/>
                <a:gd name="T14" fmla="*/ 10 w 86"/>
                <a:gd name="T15" fmla="*/ 41 h 206"/>
                <a:gd name="T16" fmla="*/ 0 w 86"/>
                <a:gd name="T17" fmla="*/ 21 h 206"/>
                <a:gd name="T18" fmla="*/ 0 w 86"/>
                <a:gd name="T19" fmla="*/ 0 h 206"/>
                <a:gd name="T20" fmla="*/ 85 w 86"/>
                <a:gd name="T21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206">
                  <a:moveTo>
                    <a:pt x="85" y="205"/>
                  </a:moveTo>
                  <a:lnTo>
                    <a:pt x="71" y="173"/>
                  </a:lnTo>
                  <a:lnTo>
                    <a:pt x="71" y="145"/>
                  </a:lnTo>
                  <a:lnTo>
                    <a:pt x="71" y="124"/>
                  </a:lnTo>
                  <a:lnTo>
                    <a:pt x="61" y="104"/>
                  </a:lnTo>
                  <a:lnTo>
                    <a:pt x="41" y="83"/>
                  </a:lnTo>
                  <a:lnTo>
                    <a:pt x="31" y="62"/>
                  </a:lnTo>
                  <a:lnTo>
                    <a:pt x="10" y="4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85" y="131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80" name="Arc 64"/>
            <p:cNvSpPr>
              <a:spLocks/>
            </p:cNvSpPr>
            <p:nvPr/>
          </p:nvSpPr>
          <p:spPr bwMode="auto">
            <a:xfrm>
              <a:off x="1900" y="1725"/>
              <a:ext cx="87" cy="393"/>
            </a:xfrm>
            <a:custGeom>
              <a:avLst/>
              <a:gdLst>
                <a:gd name="G0" fmla="+- 21599 0 0"/>
                <a:gd name="G1" fmla="+- 21599 0 0"/>
                <a:gd name="G2" fmla="+- 21600 0 0"/>
                <a:gd name="T0" fmla="*/ 0 w 21599"/>
                <a:gd name="T1" fmla="*/ 21434 h 21599"/>
                <a:gd name="T2" fmla="*/ 21379 w 21599"/>
                <a:gd name="T3" fmla="*/ 0 h 21599"/>
                <a:gd name="T4" fmla="*/ 21599 w 21599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21599" fill="none" extrusionOk="0">
                  <a:moveTo>
                    <a:pt x="-1" y="21433"/>
                  </a:moveTo>
                  <a:cubicBezTo>
                    <a:pt x="89" y="9655"/>
                    <a:pt x="9600" y="120"/>
                    <a:pt x="21379" y="0"/>
                  </a:cubicBezTo>
                </a:path>
                <a:path w="21599" h="21599" stroke="0" extrusionOk="0">
                  <a:moveTo>
                    <a:pt x="-1" y="21433"/>
                  </a:moveTo>
                  <a:cubicBezTo>
                    <a:pt x="89" y="9655"/>
                    <a:pt x="9600" y="120"/>
                    <a:pt x="21379" y="0"/>
                  </a:cubicBezTo>
                  <a:lnTo>
                    <a:pt x="21599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81" name="Rectangle 65"/>
            <p:cNvSpPr>
              <a:spLocks noChangeArrowheads="1"/>
            </p:cNvSpPr>
            <p:nvPr/>
          </p:nvSpPr>
          <p:spPr bwMode="auto">
            <a:xfrm>
              <a:off x="1907" y="1736"/>
              <a:ext cx="14" cy="1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82" name="Rectangle 66"/>
            <p:cNvSpPr>
              <a:spLocks noChangeArrowheads="1"/>
            </p:cNvSpPr>
            <p:nvPr/>
          </p:nvSpPr>
          <p:spPr bwMode="auto">
            <a:xfrm>
              <a:off x="1968" y="1682"/>
              <a:ext cx="15" cy="1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83" name="Rectangle 67"/>
            <p:cNvSpPr>
              <a:spLocks noChangeArrowheads="1"/>
            </p:cNvSpPr>
            <p:nvPr/>
          </p:nvSpPr>
          <p:spPr bwMode="auto">
            <a:xfrm>
              <a:off x="1932" y="1706"/>
              <a:ext cx="13" cy="1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84" name="Rectangle 68"/>
            <p:cNvSpPr>
              <a:spLocks noChangeArrowheads="1"/>
            </p:cNvSpPr>
            <p:nvPr/>
          </p:nvSpPr>
          <p:spPr bwMode="auto">
            <a:xfrm>
              <a:off x="1963" y="1749"/>
              <a:ext cx="12" cy="1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85" name="Rectangle 69"/>
            <p:cNvSpPr>
              <a:spLocks noChangeArrowheads="1"/>
            </p:cNvSpPr>
            <p:nvPr/>
          </p:nvSpPr>
          <p:spPr bwMode="auto">
            <a:xfrm>
              <a:off x="1989" y="1723"/>
              <a:ext cx="15" cy="13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86" name="Freeform 70"/>
            <p:cNvSpPr>
              <a:spLocks/>
            </p:cNvSpPr>
            <p:nvPr/>
          </p:nvSpPr>
          <p:spPr bwMode="auto">
            <a:xfrm>
              <a:off x="1611" y="1632"/>
              <a:ext cx="134" cy="457"/>
            </a:xfrm>
            <a:custGeom>
              <a:avLst/>
              <a:gdLst>
                <a:gd name="T0" fmla="*/ 0 w 151"/>
                <a:gd name="T1" fmla="*/ 456 h 457"/>
                <a:gd name="T2" fmla="*/ 7 w 151"/>
                <a:gd name="T3" fmla="*/ 385 h 457"/>
                <a:gd name="T4" fmla="*/ 7 w 151"/>
                <a:gd name="T5" fmla="*/ 342 h 457"/>
                <a:gd name="T6" fmla="*/ 7 w 151"/>
                <a:gd name="T7" fmla="*/ 285 h 457"/>
                <a:gd name="T8" fmla="*/ 17 w 151"/>
                <a:gd name="T9" fmla="*/ 242 h 457"/>
                <a:gd name="T10" fmla="*/ 27 w 151"/>
                <a:gd name="T11" fmla="*/ 200 h 457"/>
                <a:gd name="T12" fmla="*/ 48 w 151"/>
                <a:gd name="T13" fmla="*/ 157 h 457"/>
                <a:gd name="T14" fmla="*/ 68 w 151"/>
                <a:gd name="T15" fmla="*/ 114 h 457"/>
                <a:gd name="T16" fmla="*/ 99 w 151"/>
                <a:gd name="T17" fmla="*/ 86 h 457"/>
                <a:gd name="T18" fmla="*/ 119 w 151"/>
                <a:gd name="T19" fmla="*/ 43 h 457"/>
                <a:gd name="T20" fmla="*/ 150 w 151"/>
                <a:gd name="T21" fmla="*/ 0 h 457"/>
                <a:gd name="T22" fmla="*/ 0 w 151"/>
                <a:gd name="T23" fmla="*/ 304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457">
                  <a:moveTo>
                    <a:pt x="0" y="456"/>
                  </a:moveTo>
                  <a:lnTo>
                    <a:pt x="7" y="385"/>
                  </a:lnTo>
                  <a:lnTo>
                    <a:pt x="7" y="342"/>
                  </a:lnTo>
                  <a:lnTo>
                    <a:pt x="7" y="285"/>
                  </a:lnTo>
                  <a:lnTo>
                    <a:pt x="17" y="242"/>
                  </a:lnTo>
                  <a:lnTo>
                    <a:pt x="27" y="200"/>
                  </a:lnTo>
                  <a:lnTo>
                    <a:pt x="48" y="157"/>
                  </a:lnTo>
                  <a:lnTo>
                    <a:pt x="68" y="114"/>
                  </a:lnTo>
                  <a:lnTo>
                    <a:pt x="99" y="86"/>
                  </a:lnTo>
                  <a:lnTo>
                    <a:pt x="119" y="43"/>
                  </a:lnTo>
                  <a:lnTo>
                    <a:pt x="150" y="0"/>
                  </a:lnTo>
                  <a:lnTo>
                    <a:pt x="0" y="304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87" name="Arc 71"/>
            <p:cNvSpPr>
              <a:spLocks/>
            </p:cNvSpPr>
            <p:nvPr/>
          </p:nvSpPr>
          <p:spPr bwMode="auto">
            <a:xfrm>
              <a:off x="2285" y="1517"/>
              <a:ext cx="63" cy="639"/>
            </a:xfrm>
            <a:custGeom>
              <a:avLst/>
              <a:gdLst>
                <a:gd name="G0" fmla="+- 21599 0 0"/>
                <a:gd name="G1" fmla="+- 21598 0 0"/>
                <a:gd name="G2" fmla="+- 21600 0 0"/>
                <a:gd name="T0" fmla="*/ 0 w 21599"/>
                <a:gd name="T1" fmla="*/ 21429 h 21598"/>
                <a:gd name="T2" fmla="*/ 21295 w 21599"/>
                <a:gd name="T3" fmla="*/ 0 h 21598"/>
                <a:gd name="T4" fmla="*/ 21599 w 21599"/>
                <a:gd name="T5" fmla="*/ 21598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21598" fill="none" extrusionOk="0">
                  <a:moveTo>
                    <a:pt x="-1" y="21428"/>
                  </a:moveTo>
                  <a:cubicBezTo>
                    <a:pt x="91" y="9684"/>
                    <a:pt x="9551" y="165"/>
                    <a:pt x="21295" y="0"/>
                  </a:cubicBezTo>
                </a:path>
                <a:path w="21599" h="21598" stroke="0" extrusionOk="0">
                  <a:moveTo>
                    <a:pt x="-1" y="21428"/>
                  </a:moveTo>
                  <a:cubicBezTo>
                    <a:pt x="91" y="9684"/>
                    <a:pt x="9551" y="165"/>
                    <a:pt x="21295" y="0"/>
                  </a:cubicBezTo>
                  <a:lnTo>
                    <a:pt x="21599" y="21598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88" name="Freeform 72"/>
            <p:cNvSpPr>
              <a:spLocks/>
            </p:cNvSpPr>
            <p:nvPr/>
          </p:nvSpPr>
          <p:spPr bwMode="auto">
            <a:xfrm>
              <a:off x="2103" y="1953"/>
              <a:ext cx="136" cy="222"/>
            </a:xfrm>
            <a:custGeom>
              <a:avLst/>
              <a:gdLst>
                <a:gd name="T0" fmla="*/ 151 w 152"/>
                <a:gd name="T1" fmla="*/ 221 h 222"/>
                <a:gd name="T2" fmla="*/ 144 w 152"/>
                <a:gd name="T3" fmla="*/ 186 h 222"/>
                <a:gd name="T4" fmla="*/ 144 w 152"/>
                <a:gd name="T5" fmla="*/ 166 h 222"/>
                <a:gd name="T6" fmla="*/ 144 w 152"/>
                <a:gd name="T7" fmla="*/ 138 h 222"/>
                <a:gd name="T8" fmla="*/ 134 w 152"/>
                <a:gd name="T9" fmla="*/ 117 h 222"/>
                <a:gd name="T10" fmla="*/ 124 w 152"/>
                <a:gd name="T11" fmla="*/ 97 h 222"/>
                <a:gd name="T12" fmla="*/ 103 w 152"/>
                <a:gd name="T13" fmla="*/ 76 h 222"/>
                <a:gd name="T14" fmla="*/ 82 w 152"/>
                <a:gd name="T15" fmla="*/ 55 h 222"/>
                <a:gd name="T16" fmla="*/ 51 w 152"/>
                <a:gd name="T17" fmla="*/ 41 h 222"/>
                <a:gd name="T18" fmla="*/ 31 w 152"/>
                <a:gd name="T19" fmla="*/ 21 h 222"/>
                <a:gd name="T20" fmla="*/ 0 w 152"/>
                <a:gd name="T21" fmla="*/ 0 h 222"/>
                <a:gd name="T22" fmla="*/ 151 w 152"/>
                <a:gd name="T23" fmla="*/ 14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222">
                  <a:moveTo>
                    <a:pt x="151" y="221"/>
                  </a:moveTo>
                  <a:lnTo>
                    <a:pt x="144" y="186"/>
                  </a:lnTo>
                  <a:lnTo>
                    <a:pt x="144" y="166"/>
                  </a:lnTo>
                  <a:lnTo>
                    <a:pt x="144" y="138"/>
                  </a:lnTo>
                  <a:lnTo>
                    <a:pt x="134" y="117"/>
                  </a:lnTo>
                  <a:lnTo>
                    <a:pt x="124" y="97"/>
                  </a:lnTo>
                  <a:lnTo>
                    <a:pt x="103" y="76"/>
                  </a:lnTo>
                  <a:lnTo>
                    <a:pt x="82" y="55"/>
                  </a:lnTo>
                  <a:lnTo>
                    <a:pt x="51" y="41"/>
                  </a:lnTo>
                  <a:lnTo>
                    <a:pt x="31" y="21"/>
                  </a:lnTo>
                  <a:lnTo>
                    <a:pt x="0" y="0"/>
                  </a:lnTo>
                  <a:lnTo>
                    <a:pt x="151" y="147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89" name="Freeform 73"/>
            <p:cNvSpPr>
              <a:spLocks/>
            </p:cNvSpPr>
            <p:nvPr/>
          </p:nvSpPr>
          <p:spPr bwMode="auto">
            <a:xfrm>
              <a:off x="2237" y="1859"/>
              <a:ext cx="78" cy="206"/>
            </a:xfrm>
            <a:custGeom>
              <a:avLst/>
              <a:gdLst>
                <a:gd name="T0" fmla="*/ 0 w 87"/>
                <a:gd name="T1" fmla="*/ 205 h 206"/>
                <a:gd name="T2" fmla="*/ 14 w 87"/>
                <a:gd name="T3" fmla="*/ 173 h 206"/>
                <a:gd name="T4" fmla="*/ 14 w 87"/>
                <a:gd name="T5" fmla="*/ 145 h 206"/>
                <a:gd name="T6" fmla="*/ 14 w 87"/>
                <a:gd name="T7" fmla="*/ 124 h 206"/>
                <a:gd name="T8" fmla="*/ 24 w 87"/>
                <a:gd name="T9" fmla="*/ 104 h 206"/>
                <a:gd name="T10" fmla="*/ 45 w 87"/>
                <a:gd name="T11" fmla="*/ 83 h 206"/>
                <a:gd name="T12" fmla="*/ 55 w 87"/>
                <a:gd name="T13" fmla="*/ 62 h 206"/>
                <a:gd name="T14" fmla="*/ 76 w 87"/>
                <a:gd name="T15" fmla="*/ 41 h 206"/>
                <a:gd name="T16" fmla="*/ 86 w 87"/>
                <a:gd name="T17" fmla="*/ 21 h 206"/>
                <a:gd name="T18" fmla="*/ 86 w 87"/>
                <a:gd name="T19" fmla="*/ 0 h 206"/>
                <a:gd name="T20" fmla="*/ 0 w 87"/>
                <a:gd name="T21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206">
                  <a:moveTo>
                    <a:pt x="0" y="205"/>
                  </a:moveTo>
                  <a:lnTo>
                    <a:pt x="14" y="173"/>
                  </a:lnTo>
                  <a:lnTo>
                    <a:pt x="14" y="145"/>
                  </a:lnTo>
                  <a:lnTo>
                    <a:pt x="14" y="124"/>
                  </a:lnTo>
                  <a:lnTo>
                    <a:pt x="24" y="104"/>
                  </a:lnTo>
                  <a:lnTo>
                    <a:pt x="45" y="83"/>
                  </a:lnTo>
                  <a:lnTo>
                    <a:pt x="55" y="62"/>
                  </a:lnTo>
                  <a:lnTo>
                    <a:pt x="76" y="41"/>
                  </a:lnTo>
                  <a:lnTo>
                    <a:pt x="86" y="21"/>
                  </a:lnTo>
                  <a:lnTo>
                    <a:pt x="86" y="0"/>
                  </a:lnTo>
                  <a:lnTo>
                    <a:pt x="0" y="131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90" name="Arc 74"/>
            <p:cNvSpPr>
              <a:spLocks/>
            </p:cNvSpPr>
            <p:nvPr/>
          </p:nvSpPr>
          <p:spPr bwMode="auto">
            <a:xfrm>
              <a:off x="2143" y="1785"/>
              <a:ext cx="88" cy="393"/>
            </a:xfrm>
            <a:custGeom>
              <a:avLst/>
              <a:gdLst>
                <a:gd name="G0" fmla="+- 220 0 0"/>
                <a:gd name="G1" fmla="+- 21600 0 0"/>
                <a:gd name="G2" fmla="+- 21600 0 0"/>
                <a:gd name="T0" fmla="*/ 0 w 21820"/>
                <a:gd name="T1" fmla="*/ 1 h 21600"/>
                <a:gd name="T2" fmla="*/ 21820 w 21820"/>
                <a:gd name="T3" fmla="*/ 21600 h 21600"/>
                <a:gd name="T4" fmla="*/ 220 w 2182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20" h="21600" fill="none" extrusionOk="0">
                  <a:moveTo>
                    <a:pt x="0" y="1"/>
                  </a:moveTo>
                  <a:cubicBezTo>
                    <a:pt x="73" y="0"/>
                    <a:pt x="146" y="-1"/>
                    <a:pt x="220" y="0"/>
                  </a:cubicBezTo>
                  <a:cubicBezTo>
                    <a:pt x="12149" y="0"/>
                    <a:pt x="21820" y="9670"/>
                    <a:pt x="21820" y="21600"/>
                  </a:cubicBezTo>
                </a:path>
                <a:path w="21820" h="21600" stroke="0" extrusionOk="0">
                  <a:moveTo>
                    <a:pt x="0" y="1"/>
                  </a:moveTo>
                  <a:cubicBezTo>
                    <a:pt x="73" y="0"/>
                    <a:pt x="146" y="-1"/>
                    <a:pt x="220" y="0"/>
                  </a:cubicBezTo>
                  <a:cubicBezTo>
                    <a:pt x="12149" y="0"/>
                    <a:pt x="21820" y="9670"/>
                    <a:pt x="21820" y="21600"/>
                  </a:cubicBezTo>
                  <a:lnTo>
                    <a:pt x="220" y="21600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91" name="Freeform 75"/>
            <p:cNvSpPr>
              <a:spLocks/>
            </p:cNvSpPr>
            <p:nvPr/>
          </p:nvSpPr>
          <p:spPr bwMode="auto">
            <a:xfrm>
              <a:off x="2228" y="1787"/>
              <a:ext cx="76" cy="206"/>
            </a:xfrm>
            <a:custGeom>
              <a:avLst/>
              <a:gdLst>
                <a:gd name="T0" fmla="*/ 0 w 85"/>
                <a:gd name="T1" fmla="*/ 205 h 206"/>
                <a:gd name="T2" fmla="*/ 13 w 85"/>
                <a:gd name="T3" fmla="*/ 173 h 206"/>
                <a:gd name="T4" fmla="*/ 13 w 85"/>
                <a:gd name="T5" fmla="*/ 145 h 206"/>
                <a:gd name="T6" fmla="*/ 13 w 85"/>
                <a:gd name="T7" fmla="*/ 124 h 206"/>
                <a:gd name="T8" fmla="*/ 24 w 85"/>
                <a:gd name="T9" fmla="*/ 104 h 206"/>
                <a:gd name="T10" fmla="*/ 44 w 85"/>
                <a:gd name="T11" fmla="*/ 83 h 206"/>
                <a:gd name="T12" fmla="*/ 54 w 85"/>
                <a:gd name="T13" fmla="*/ 62 h 206"/>
                <a:gd name="T14" fmla="*/ 74 w 85"/>
                <a:gd name="T15" fmla="*/ 41 h 206"/>
                <a:gd name="T16" fmla="*/ 84 w 85"/>
                <a:gd name="T17" fmla="*/ 21 h 206"/>
                <a:gd name="T18" fmla="*/ 84 w 85"/>
                <a:gd name="T19" fmla="*/ 0 h 206"/>
                <a:gd name="T20" fmla="*/ 0 w 85"/>
                <a:gd name="T21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206">
                  <a:moveTo>
                    <a:pt x="0" y="205"/>
                  </a:moveTo>
                  <a:lnTo>
                    <a:pt x="13" y="173"/>
                  </a:lnTo>
                  <a:lnTo>
                    <a:pt x="13" y="145"/>
                  </a:lnTo>
                  <a:lnTo>
                    <a:pt x="13" y="124"/>
                  </a:lnTo>
                  <a:lnTo>
                    <a:pt x="24" y="104"/>
                  </a:lnTo>
                  <a:lnTo>
                    <a:pt x="44" y="83"/>
                  </a:lnTo>
                  <a:lnTo>
                    <a:pt x="54" y="62"/>
                  </a:lnTo>
                  <a:lnTo>
                    <a:pt x="74" y="41"/>
                  </a:lnTo>
                  <a:lnTo>
                    <a:pt x="84" y="21"/>
                  </a:lnTo>
                  <a:lnTo>
                    <a:pt x="84" y="0"/>
                  </a:lnTo>
                  <a:lnTo>
                    <a:pt x="0" y="131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92" name="Freeform 76"/>
            <p:cNvSpPr>
              <a:spLocks/>
            </p:cNvSpPr>
            <p:nvPr/>
          </p:nvSpPr>
          <p:spPr bwMode="auto">
            <a:xfrm>
              <a:off x="2092" y="1857"/>
              <a:ext cx="137" cy="222"/>
            </a:xfrm>
            <a:custGeom>
              <a:avLst/>
              <a:gdLst>
                <a:gd name="T0" fmla="*/ 153 w 154"/>
                <a:gd name="T1" fmla="*/ 221 h 222"/>
                <a:gd name="T2" fmla="*/ 146 w 154"/>
                <a:gd name="T3" fmla="*/ 186 h 222"/>
                <a:gd name="T4" fmla="*/ 146 w 154"/>
                <a:gd name="T5" fmla="*/ 166 h 222"/>
                <a:gd name="T6" fmla="*/ 146 w 154"/>
                <a:gd name="T7" fmla="*/ 138 h 222"/>
                <a:gd name="T8" fmla="*/ 136 w 154"/>
                <a:gd name="T9" fmla="*/ 117 h 222"/>
                <a:gd name="T10" fmla="*/ 125 w 154"/>
                <a:gd name="T11" fmla="*/ 97 h 222"/>
                <a:gd name="T12" fmla="*/ 104 w 154"/>
                <a:gd name="T13" fmla="*/ 76 h 222"/>
                <a:gd name="T14" fmla="*/ 83 w 154"/>
                <a:gd name="T15" fmla="*/ 55 h 222"/>
                <a:gd name="T16" fmla="*/ 52 w 154"/>
                <a:gd name="T17" fmla="*/ 41 h 222"/>
                <a:gd name="T18" fmla="*/ 31 w 154"/>
                <a:gd name="T19" fmla="*/ 21 h 222"/>
                <a:gd name="T20" fmla="*/ 0 w 154"/>
                <a:gd name="T21" fmla="*/ 0 h 222"/>
                <a:gd name="T22" fmla="*/ 153 w 154"/>
                <a:gd name="T23" fmla="*/ 14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222">
                  <a:moveTo>
                    <a:pt x="153" y="221"/>
                  </a:moveTo>
                  <a:lnTo>
                    <a:pt x="146" y="186"/>
                  </a:lnTo>
                  <a:lnTo>
                    <a:pt x="146" y="166"/>
                  </a:lnTo>
                  <a:lnTo>
                    <a:pt x="146" y="138"/>
                  </a:lnTo>
                  <a:lnTo>
                    <a:pt x="136" y="117"/>
                  </a:lnTo>
                  <a:lnTo>
                    <a:pt x="125" y="97"/>
                  </a:lnTo>
                  <a:lnTo>
                    <a:pt x="104" y="76"/>
                  </a:lnTo>
                  <a:lnTo>
                    <a:pt x="83" y="55"/>
                  </a:lnTo>
                  <a:lnTo>
                    <a:pt x="52" y="41"/>
                  </a:lnTo>
                  <a:lnTo>
                    <a:pt x="31" y="21"/>
                  </a:lnTo>
                  <a:lnTo>
                    <a:pt x="0" y="0"/>
                  </a:lnTo>
                  <a:lnTo>
                    <a:pt x="153" y="147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93" name="Freeform 77"/>
            <p:cNvSpPr>
              <a:spLocks/>
            </p:cNvSpPr>
            <p:nvPr/>
          </p:nvSpPr>
          <p:spPr bwMode="auto">
            <a:xfrm>
              <a:off x="2037" y="1668"/>
              <a:ext cx="135" cy="457"/>
            </a:xfrm>
            <a:custGeom>
              <a:avLst/>
              <a:gdLst>
                <a:gd name="T0" fmla="*/ 0 w 151"/>
                <a:gd name="T1" fmla="*/ 456 h 457"/>
                <a:gd name="T2" fmla="*/ 7 w 151"/>
                <a:gd name="T3" fmla="*/ 385 h 457"/>
                <a:gd name="T4" fmla="*/ 7 w 151"/>
                <a:gd name="T5" fmla="*/ 342 h 457"/>
                <a:gd name="T6" fmla="*/ 7 w 151"/>
                <a:gd name="T7" fmla="*/ 285 h 457"/>
                <a:gd name="T8" fmla="*/ 17 w 151"/>
                <a:gd name="T9" fmla="*/ 242 h 457"/>
                <a:gd name="T10" fmla="*/ 27 w 151"/>
                <a:gd name="T11" fmla="*/ 200 h 457"/>
                <a:gd name="T12" fmla="*/ 48 w 151"/>
                <a:gd name="T13" fmla="*/ 157 h 457"/>
                <a:gd name="T14" fmla="*/ 68 w 151"/>
                <a:gd name="T15" fmla="*/ 114 h 457"/>
                <a:gd name="T16" fmla="*/ 99 w 151"/>
                <a:gd name="T17" fmla="*/ 86 h 457"/>
                <a:gd name="T18" fmla="*/ 119 w 151"/>
                <a:gd name="T19" fmla="*/ 43 h 457"/>
                <a:gd name="T20" fmla="*/ 150 w 151"/>
                <a:gd name="T21" fmla="*/ 0 h 457"/>
                <a:gd name="T22" fmla="*/ 0 w 151"/>
                <a:gd name="T23" fmla="*/ 304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457">
                  <a:moveTo>
                    <a:pt x="0" y="456"/>
                  </a:moveTo>
                  <a:lnTo>
                    <a:pt x="7" y="385"/>
                  </a:lnTo>
                  <a:lnTo>
                    <a:pt x="7" y="342"/>
                  </a:lnTo>
                  <a:lnTo>
                    <a:pt x="7" y="285"/>
                  </a:lnTo>
                  <a:lnTo>
                    <a:pt x="17" y="242"/>
                  </a:lnTo>
                  <a:lnTo>
                    <a:pt x="27" y="200"/>
                  </a:lnTo>
                  <a:lnTo>
                    <a:pt x="48" y="157"/>
                  </a:lnTo>
                  <a:lnTo>
                    <a:pt x="68" y="114"/>
                  </a:lnTo>
                  <a:lnTo>
                    <a:pt x="99" y="86"/>
                  </a:lnTo>
                  <a:lnTo>
                    <a:pt x="119" y="43"/>
                  </a:lnTo>
                  <a:lnTo>
                    <a:pt x="150" y="0"/>
                  </a:lnTo>
                  <a:lnTo>
                    <a:pt x="0" y="304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94" name="Freeform 78"/>
            <p:cNvSpPr>
              <a:spLocks/>
            </p:cNvSpPr>
            <p:nvPr/>
          </p:nvSpPr>
          <p:spPr bwMode="auto">
            <a:xfrm>
              <a:off x="1963" y="1471"/>
              <a:ext cx="76" cy="425"/>
            </a:xfrm>
            <a:custGeom>
              <a:avLst/>
              <a:gdLst>
                <a:gd name="T0" fmla="*/ 85 w 86"/>
                <a:gd name="T1" fmla="*/ 424 h 425"/>
                <a:gd name="T2" fmla="*/ 71 w 86"/>
                <a:gd name="T3" fmla="*/ 357 h 425"/>
                <a:gd name="T4" fmla="*/ 71 w 86"/>
                <a:gd name="T5" fmla="*/ 300 h 425"/>
                <a:gd name="T6" fmla="*/ 71 w 86"/>
                <a:gd name="T7" fmla="*/ 257 h 425"/>
                <a:gd name="T8" fmla="*/ 61 w 86"/>
                <a:gd name="T9" fmla="*/ 214 h 425"/>
                <a:gd name="T10" fmla="*/ 41 w 86"/>
                <a:gd name="T11" fmla="*/ 172 h 425"/>
                <a:gd name="T12" fmla="*/ 31 w 86"/>
                <a:gd name="T13" fmla="*/ 129 h 425"/>
                <a:gd name="T14" fmla="*/ 10 w 86"/>
                <a:gd name="T15" fmla="*/ 86 h 425"/>
                <a:gd name="T16" fmla="*/ 0 w 86"/>
                <a:gd name="T17" fmla="*/ 43 h 425"/>
                <a:gd name="T18" fmla="*/ 0 w 86"/>
                <a:gd name="T19" fmla="*/ 0 h 425"/>
                <a:gd name="T20" fmla="*/ 85 w 86"/>
                <a:gd name="T21" fmla="*/ 27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425">
                  <a:moveTo>
                    <a:pt x="85" y="424"/>
                  </a:moveTo>
                  <a:lnTo>
                    <a:pt x="71" y="357"/>
                  </a:lnTo>
                  <a:lnTo>
                    <a:pt x="71" y="300"/>
                  </a:lnTo>
                  <a:lnTo>
                    <a:pt x="71" y="257"/>
                  </a:lnTo>
                  <a:lnTo>
                    <a:pt x="61" y="214"/>
                  </a:lnTo>
                  <a:lnTo>
                    <a:pt x="41" y="172"/>
                  </a:lnTo>
                  <a:lnTo>
                    <a:pt x="31" y="129"/>
                  </a:lnTo>
                  <a:lnTo>
                    <a:pt x="10" y="86"/>
                  </a:lnTo>
                  <a:lnTo>
                    <a:pt x="0" y="43"/>
                  </a:lnTo>
                  <a:lnTo>
                    <a:pt x="0" y="0"/>
                  </a:lnTo>
                  <a:lnTo>
                    <a:pt x="85" y="272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95" name="Group 79"/>
          <p:cNvGrpSpPr>
            <a:grpSpLocks/>
          </p:cNvGrpSpPr>
          <p:nvPr/>
        </p:nvGrpSpPr>
        <p:grpSpPr bwMode="auto">
          <a:xfrm>
            <a:off x="5421440" y="2615251"/>
            <a:ext cx="773112" cy="1481138"/>
            <a:chOff x="1652" y="1192"/>
            <a:chExt cx="487" cy="933"/>
          </a:xfrm>
        </p:grpSpPr>
        <p:sp>
          <p:nvSpPr>
            <p:cNvPr id="9296" name="Rectangle 80"/>
            <p:cNvSpPr>
              <a:spLocks noChangeArrowheads="1"/>
            </p:cNvSpPr>
            <p:nvPr/>
          </p:nvSpPr>
          <p:spPr bwMode="auto">
            <a:xfrm>
              <a:off x="1652" y="1300"/>
              <a:ext cx="13" cy="3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97" name="Rectangle 81"/>
            <p:cNvSpPr>
              <a:spLocks noChangeArrowheads="1"/>
            </p:cNvSpPr>
            <p:nvPr/>
          </p:nvSpPr>
          <p:spPr bwMode="auto">
            <a:xfrm>
              <a:off x="1693" y="1192"/>
              <a:ext cx="15" cy="3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98" name="Rectangle 82"/>
            <p:cNvSpPr>
              <a:spLocks noChangeArrowheads="1"/>
            </p:cNvSpPr>
            <p:nvPr/>
          </p:nvSpPr>
          <p:spPr bwMode="auto">
            <a:xfrm>
              <a:off x="1677" y="1242"/>
              <a:ext cx="14" cy="3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99" name="Arc 83"/>
            <p:cNvSpPr>
              <a:spLocks/>
            </p:cNvSpPr>
            <p:nvPr/>
          </p:nvSpPr>
          <p:spPr bwMode="auto">
            <a:xfrm>
              <a:off x="2052" y="1298"/>
              <a:ext cx="87" cy="825"/>
            </a:xfrm>
            <a:custGeom>
              <a:avLst/>
              <a:gdLst>
                <a:gd name="G0" fmla="+- 21600 0 0"/>
                <a:gd name="G1" fmla="+- 21599 0 0"/>
                <a:gd name="G2" fmla="+- 21600 0 0"/>
                <a:gd name="T0" fmla="*/ 0 w 21600"/>
                <a:gd name="T1" fmla="*/ 21468 h 21599"/>
                <a:gd name="T2" fmla="*/ 21380 w 21600"/>
                <a:gd name="T3" fmla="*/ 0 h 21599"/>
                <a:gd name="T4" fmla="*/ 21600 w 21600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9" fill="none" extrusionOk="0">
                  <a:moveTo>
                    <a:pt x="0" y="21468"/>
                  </a:moveTo>
                  <a:cubicBezTo>
                    <a:pt x="71" y="9675"/>
                    <a:pt x="9588" y="120"/>
                    <a:pt x="21380" y="0"/>
                  </a:cubicBezTo>
                </a:path>
                <a:path w="21600" h="21599" stroke="0" extrusionOk="0">
                  <a:moveTo>
                    <a:pt x="0" y="21468"/>
                  </a:moveTo>
                  <a:cubicBezTo>
                    <a:pt x="71" y="9675"/>
                    <a:pt x="9588" y="120"/>
                    <a:pt x="21380" y="0"/>
                  </a:cubicBezTo>
                  <a:lnTo>
                    <a:pt x="21600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00" name="Rectangle 84"/>
            <p:cNvSpPr>
              <a:spLocks noChangeArrowheads="1"/>
            </p:cNvSpPr>
            <p:nvPr/>
          </p:nvSpPr>
          <p:spPr bwMode="auto">
            <a:xfrm>
              <a:off x="2079" y="1336"/>
              <a:ext cx="13" cy="3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01" name="Rectangle 85"/>
            <p:cNvSpPr>
              <a:spLocks noChangeArrowheads="1"/>
            </p:cNvSpPr>
            <p:nvPr/>
          </p:nvSpPr>
          <p:spPr bwMode="auto">
            <a:xfrm>
              <a:off x="2120" y="1228"/>
              <a:ext cx="15" cy="3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02" name="Rectangle 86"/>
            <p:cNvSpPr>
              <a:spLocks noChangeArrowheads="1"/>
            </p:cNvSpPr>
            <p:nvPr/>
          </p:nvSpPr>
          <p:spPr bwMode="auto">
            <a:xfrm>
              <a:off x="2104" y="1278"/>
              <a:ext cx="12" cy="3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9303" name="Group 87"/>
            <p:cNvGrpSpPr>
              <a:grpSpLocks/>
            </p:cNvGrpSpPr>
            <p:nvPr/>
          </p:nvGrpSpPr>
          <p:grpSpPr bwMode="auto">
            <a:xfrm>
              <a:off x="1716" y="1228"/>
              <a:ext cx="211" cy="897"/>
              <a:chOff x="1931" y="1228"/>
              <a:chExt cx="236" cy="897"/>
            </a:xfrm>
          </p:grpSpPr>
          <p:sp>
            <p:nvSpPr>
              <p:cNvPr id="9304" name="Freeform 88"/>
              <p:cNvSpPr>
                <a:spLocks/>
              </p:cNvSpPr>
              <p:nvPr/>
            </p:nvSpPr>
            <p:spPr bwMode="auto">
              <a:xfrm>
                <a:off x="1931" y="1668"/>
                <a:ext cx="151" cy="457"/>
              </a:xfrm>
              <a:custGeom>
                <a:avLst/>
                <a:gdLst>
                  <a:gd name="T0" fmla="*/ 150 w 151"/>
                  <a:gd name="T1" fmla="*/ 456 h 457"/>
                  <a:gd name="T2" fmla="*/ 143 w 151"/>
                  <a:gd name="T3" fmla="*/ 385 h 457"/>
                  <a:gd name="T4" fmla="*/ 143 w 151"/>
                  <a:gd name="T5" fmla="*/ 342 h 457"/>
                  <a:gd name="T6" fmla="*/ 143 w 151"/>
                  <a:gd name="T7" fmla="*/ 285 h 457"/>
                  <a:gd name="T8" fmla="*/ 133 w 151"/>
                  <a:gd name="T9" fmla="*/ 242 h 457"/>
                  <a:gd name="T10" fmla="*/ 123 w 151"/>
                  <a:gd name="T11" fmla="*/ 200 h 457"/>
                  <a:gd name="T12" fmla="*/ 102 w 151"/>
                  <a:gd name="T13" fmla="*/ 157 h 457"/>
                  <a:gd name="T14" fmla="*/ 82 w 151"/>
                  <a:gd name="T15" fmla="*/ 114 h 457"/>
                  <a:gd name="T16" fmla="*/ 51 w 151"/>
                  <a:gd name="T17" fmla="*/ 86 h 457"/>
                  <a:gd name="T18" fmla="*/ 31 w 151"/>
                  <a:gd name="T19" fmla="*/ 43 h 457"/>
                  <a:gd name="T20" fmla="*/ 0 w 151"/>
                  <a:gd name="T21" fmla="*/ 0 h 457"/>
                  <a:gd name="T22" fmla="*/ 150 w 151"/>
                  <a:gd name="T23" fmla="*/ 304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457">
                    <a:moveTo>
                      <a:pt x="150" y="456"/>
                    </a:moveTo>
                    <a:lnTo>
                      <a:pt x="143" y="385"/>
                    </a:lnTo>
                    <a:lnTo>
                      <a:pt x="143" y="342"/>
                    </a:lnTo>
                    <a:lnTo>
                      <a:pt x="143" y="285"/>
                    </a:lnTo>
                    <a:lnTo>
                      <a:pt x="133" y="242"/>
                    </a:lnTo>
                    <a:lnTo>
                      <a:pt x="123" y="200"/>
                    </a:lnTo>
                    <a:lnTo>
                      <a:pt x="102" y="157"/>
                    </a:lnTo>
                    <a:lnTo>
                      <a:pt x="82" y="114"/>
                    </a:lnTo>
                    <a:lnTo>
                      <a:pt x="51" y="86"/>
                    </a:lnTo>
                    <a:lnTo>
                      <a:pt x="31" y="43"/>
                    </a:lnTo>
                    <a:lnTo>
                      <a:pt x="0" y="0"/>
                    </a:lnTo>
                    <a:lnTo>
                      <a:pt x="150" y="304"/>
                    </a:lnTo>
                  </a:path>
                </a:pathLst>
              </a:custGeom>
              <a:noFill/>
              <a:ln w="12700" cap="rnd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05" name="Freeform 89"/>
              <p:cNvSpPr>
                <a:spLocks/>
              </p:cNvSpPr>
              <p:nvPr/>
            </p:nvSpPr>
            <p:spPr bwMode="auto">
              <a:xfrm>
                <a:off x="2081" y="1471"/>
                <a:ext cx="86" cy="425"/>
              </a:xfrm>
              <a:custGeom>
                <a:avLst/>
                <a:gdLst>
                  <a:gd name="T0" fmla="*/ 0 w 86"/>
                  <a:gd name="T1" fmla="*/ 424 h 425"/>
                  <a:gd name="T2" fmla="*/ 14 w 86"/>
                  <a:gd name="T3" fmla="*/ 357 h 425"/>
                  <a:gd name="T4" fmla="*/ 14 w 86"/>
                  <a:gd name="T5" fmla="*/ 300 h 425"/>
                  <a:gd name="T6" fmla="*/ 14 w 86"/>
                  <a:gd name="T7" fmla="*/ 257 h 425"/>
                  <a:gd name="T8" fmla="*/ 24 w 86"/>
                  <a:gd name="T9" fmla="*/ 214 h 425"/>
                  <a:gd name="T10" fmla="*/ 44 w 86"/>
                  <a:gd name="T11" fmla="*/ 172 h 425"/>
                  <a:gd name="T12" fmla="*/ 54 w 86"/>
                  <a:gd name="T13" fmla="*/ 129 h 425"/>
                  <a:gd name="T14" fmla="*/ 75 w 86"/>
                  <a:gd name="T15" fmla="*/ 86 h 425"/>
                  <a:gd name="T16" fmla="*/ 85 w 86"/>
                  <a:gd name="T17" fmla="*/ 43 h 425"/>
                  <a:gd name="T18" fmla="*/ 85 w 86"/>
                  <a:gd name="T19" fmla="*/ 0 h 425"/>
                  <a:gd name="T20" fmla="*/ 0 w 86"/>
                  <a:gd name="T21" fmla="*/ 272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425">
                    <a:moveTo>
                      <a:pt x="0" y="424"/>
                    </a:moveTo>
                    <a:lnTo>
                      <a:pt x="14" y="357"/>
                    </a:lnTo>
                    <a:lnTo>
                      <a:pt x="14" y="300"/>
                    </a:lnTo>
                    <a:lnTo>
                      <a:pt x="14" y="257"/>
                    </a:lnTo>
                    <a:lnTo>
                      <a:pt x="24" y="214"/>
                    </a:lnTo>
                    <a:lnTo>
                      <a:pt x="44" y="172"/>
                    </a:lnTo>
                    <a:lnTo>
                      <a:pt x="54" y="129"/>
                    </a:lnTo>
                    <a:lnTo>
                      <a:pt x="75" y="86"/>
                    </a:lnTo>
                    <a:lnTo>
                      <a:pt x="85" y="43"/>
                    </a:lnTo>
                    <a:lnTo>
                      <a:pt x="85" y="0"/>
                    </a:lnTo>
                    <a:lnTo>
                      <a:pt x="0" y="272"/>
                    </a:lnTo>
                  </a:path>
                </a:pathLst>
              </a:custGeom>
              <a:noFill/>
              <a:ln w="12700" cap="rnd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06" name="Arc 90"/>
              <p:cNvSpPr>
                <a:spLocks/>
              </p:cNvSpPr>
              <p:nvPr/>
            </p:nvSpPr>
            <p:spPr bwMode="auto">
              <a:xfrm>
                <a:off x="1974" y="1297"/>
                <a:ext cx="99" cy="826"/>
              </a:xfrm>
              <a:custGeom>
                <a:avLst/>
                <a:gdLst>
                  <a:gd name="G0" fmla="+- 220 0 0"/>
                  <a:gd name="G1" fmla="+- 21600 0 0"/>
                  <a:gd name="G2" fmla="+- 21600 0 0"/>
                  <a:gd name="T0" fmla="*/ 0 w 21820"/>
                  <a:gd name="T1" fmla="*/ 1 h 21600"/>
                  <a:gd name="T2" fmla="*/ 21820 w 21820"/>
                  <a:gd name="T3" fmla="*/ 21574 h 21600"/>
                  <a:gd name="T4" fmla="*/ 220 w 2182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820" h="21600" fill="none" extrusionOk="0">
                    <a:moveTo>
                      <a:pt x="0" y="1"/>
                    </a:moveTo>
                    <a:cubicBezTo>
                      <a:pt x="73" y="0"/>
                      <a:pt x="146" y="-1"/>
                      <a:pt x="220" y="0"/>
                    </a:cubicBezTo>
                    <a:cubicBezTo>
                      <a:pt x="12139" y="0"/>
                      <a:pt x="21805" y="9654"/>
                      <a:pt x="21819" y="21574"/>
                    </a:cubicBezTo>
                  </a:path>
                  <a:path w="21820" h="21600" stroke="0" extrusionOk="0">
                    <a:moveTo>
                      <a:pt x="0" y="1"/>
                    </a:moveTo>
                    <a:cubicBezTo>
                      <a:pt x="73" y="0"/>
                      <a:pt x="146" y="-1"/>
                      <a:pt x="220" y="0"/>
                    </a:cubicBezTo>
                    <a:cubicBezTo>
                      <a:pt x="12139" y="0"/>
                      <a:pt x="21805" y="9654"/>
                      <a:pt x="21819" y="21574"/>
                    </a:cubicBezTo>
                    <a:lnTo>
                      <a:pt x="220" y="2160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07" name="Rectangle 91"/>
              <p:cNvSpPr>
                <a:spLocks noChangeArrowheads="1"/>
              </p:cNvSpPr>
              <p:nvPr/>
            </p:nvSpPr>
            <p:spPr bwMode="auto">
              <a:xfrm>
                <a:off x="2019" y="1336"/>
                <a:ext cx="16" cy="3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00FF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08" name="Rectangle 92"/>
              <p:cNvSpPr>
                <a:spLocks noChangeArrowheads="1"/>
              </p:cNvSpPr>
              <p:nvPr/>
            </p:nvSpPr>
            <p:spPr bwMode="auto">
              <a:xfrm>
                <a:off x="1971" y="1228"/>
                <a:ext cx="17" cy="36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00FF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09" name="Rectangle 93"/>
              <p:cNvSpPr>
                <a:spLocks noChangeArrowheads="1"/>
              </p:cNvSpPr>
              <p:nvPr/>
            </p:nvSpPr>
            <p:spPr bwMode="auto">
              <a:xfrm>
                <a:off x="1992" y="1278"/>
                <a:ext cx="14" cy="3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rgbClr val="00FF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310" name="Group 94"/>
          <p:cNvGrpSpPr>
            <a:grpSpLocks/>
          </p:cNvGrpSpPr>
          <p:nvPr/>
        </p:nvGrpSpPr>
        <p:grpSpPr bwMode="auto">
          <a:xfrm>
            <a:off x="5777040" y="3421701"/>
            <a:ext cx="469900" cy="762000"/>
            <a:chOff x="1548" y="1564"/>
            <a:chExt cx="333" cy="480"/>
          </a:xfrm>
        </p:grpSpPr>
        <p:sp>
          <p:nvSpPr>
            <p:cNvPr id="9311" name="Freeform 95"/>
            <p:cNvSpPr>
              <a:spLocks/>
            </p:cNvSpPr>
            <p:nvPr/>
          </p:nvSpPr>
          <p:spPr bwMode="auto">
            <a:xfrm>
              <a:off x="1548" y="1680"/>
              <a:ext cx="174" cy="336"/>
            </a:xfrm>
            <a:custGeom>
              <a:avLst/>
              <a:gdLst>
                <a:gd name="T0" fmla="*/ 173 w 174"/>
                <a:gd name="T1" fmla="*/ 335 h 336"/>
                <a:gd name="T2" fmla="*/ 165 w 174"/>
                <a:gd name="T3" fmla="*/ 283 h 336"/>
                <a:gd name="T4" fmla="*/ 165 w 174"/>
                <a:gd name="T5" fmla="*/ 251 h 336"/>
                <a:gd name="T6" fmla="*/ 165 w 174"/>
                <a:gd name="T7" fmla="*/ 209 h 336"/>
                <a:gd name="T8" fmla="*/ 153 w 174"/>
                <a:gd name="T9" fmla="*/ 178 h 336"/>
                <a:gd name="T10" fmla="*/ 142 w 174"/>
                <a:gd name="T11" fmla="*/ 147 h 336"/>
                <a:gd name="T12" fmla="*/ 118 w 174"/>
                <a:gd name="T13" fmla="*/ 115 h 336"/>
                <a:gd name="T14" fmla="*/ 94 w 174"/>
                <a:gd name="T15" fmla="*/ 84 h 336"/>
                <a:gd name="T16" fmla="*/ 59 w 174"/>
                <a:gd name="T17" fmla="*/ 63 h 336"/>
                <a:gd name="T18" fmla="*/ 35 w 174"/>
                <a:gd name="T19" fmla="*/ 31 h 336"/>
                <a:gd name="T20" fmla="*/ 0 w 174"/>
                <a:gd name="T21" fmla="*/ 0 h 336"/>
                <a:gd name="T22" fmla="*/ 173 w 174"/>
                <a:gd name="T23" fmla="*/ 22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4" h="336">
                  <a:moveTo>
                    <a:pt x="173" y="335"/>
                  </a:moveTo>
                  <a:lnTo>
                    <a:pt x="165" y="283"/>
                  </a:lnTo>
                  <a:lnTo>
                    <a:pt x="165" y="251"/>
                  </a:lnTo>
                  <a:lnTo>
                    <a:pt x="165" y="209"/>
                  </a:lnTo>
                  <a:lnTo>
                    <a:pt x="153" y="178"/>
                  </a:lnTo>
                  <a:lnTo>
                    <a:pt x="142" y="147"/>
                  </a:lnTo>
                  <a:lnTo>
                    <a:pt x="118" y="115"/>
                  </a:lnTo>
                  <a:lnTo>
                    <a:pt x="94" y="84"/>
                  </a:lnTo>
                  <a:lnTo>
                    <a:pt x="59" y="63"/>
                  </a:lnTo>
                  <a:lnTo>
                    <a:pt x="35" y="31"/>
                  </a:lnTo>
                  <a:lnTo>
                    <a:pt x="0" y="0"/>
                  </a:lnTo>
                  <a:lnTo>
                    <a:pt x="173" y="223"/>
                  </a:lnTo>
                </a:path>
              </a:pathLst>
            </a:custGeom>
            <a:noFill/>
            <a:ln w="254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12" name="Freeform 96"/>
            <p:cNvSpPr>
              <a:spLocks/>
            </p:cNvSpPr>
            <p:nvPr/>
          </p:nvSpPr>
          <p:spPr bwMode="auto">
            <a:xfrm>
              <a:off x="1721" y="1824"/>
              <a:ext cx="160" cy="105"/>
            </a:xfrm>
            <a:custGeom>
              <a:avLst/>
              <a:gdLst>
                <a:gd name="T0" fmla="*/ 0 w 160"/>
                <a:gd name="T1" fmla="*/ 104 h 105"/>
                <a:gd name="T2" fmla="*/ 25 w 160"/>
                <a:gd name="T3" fmla="*/ 88 h 105"/>
                <a:gd name="T4" fmla="*/ 25 w 160"/>
                <a:gd name="T5" fmla="*/ 74 h 105"/>
                <a:gd name="T6" fmla="*/ 25 w 160"/>
                <a:gd name="T7" fmla="*/ 63 h 105"/>
                <a:gd name="T8" fmla="*/ 45 w 160"/>
                <a:gd name="T9" fmla="*/ 53 h 105"/>
                <a:gd name="T10" fmla="*/ 83 w 160"/>
                <a:gd name="T11" fmla="*/ 42 h 105"/>
                <a:gd name="T12" fmla="*/ 102 w 160"/>
                <a:gd name="T13" fmla="*/ 32 h 105"/>
                <a:gd name="T14" fmla="*/ 140 w 160"/>
                <a:gd name="T15" fmla="*/ 21 h 105"/>
                <a:gd name="T16" fmla="*/ 159 w 160"/>
                <a:gd name="T17" fmla="*/ 11 h 105"/>
                <a:gd name="T18" fmla="*/ 159 w 160"/>
                <a:gd name="T19" fmla="*/ 0 h 105"/>
                <a:gd name="T20" fmla="*/ 0 w 160"/>
                <a:gd name="T21" fmla="*/ 6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05">
                  <a:moveTo>
                    <a:pt x="0" y="104"/>
                  </a:moveTo>
                  <a:lnTo>
                    <a:pt x="25" y="88"/>
                  </a:lnTo>
                  <a:lnTo>
                    <a:pt x="25" y="74"/>
                  </a:lnTo>
                  <a:lnTo>
                    <a:pt x="25" y="63"/>
                  </a:lnTo>
                  <a:lnTo>
                    <a:pt x="45" y="53"/>
                  </a:lnTo>
                  <a:lnTo>
                    <a:pt x="83" y="42"/>
                  </a:lnTo>
                  <a:lnTo>
                    <a:pt x="102" y="32"/>
                  </a:lnTo>
                  <a:lnTo>
                    <a:pt x="140" y="21"/>
                  </a:lnTo>
                  <a:lnTo>
                    <a:pt x="159" y="11"/>
                  </a:lnTo>
                  <a:lnTo>
                    <a:pt x="159" y="0"/>
                  </a:lnTo>
                  <a:lnTo>
                    <a:pt x="0" y="67"/>
                  </a:lnTo>
                </a:path>
              </a:pathLst>
            </a:custGeom>
            <a:noFill/>
            <a:ln w="254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13" name="Arc 97"/>
            <p:cNvSpPr>
              <a:spLocks/>
            </p:cNvSpPr>
            <p:nvPr/>
          </p:nvSpPr>
          <p:spPr bwMode="auto">
            <a:xfrm>
              <a:off x="1667" y="1564"/>
              <a:ext cx="28" cy="480"/>
            </a:xfrm>
            <a:custGeom>
              <a:avLst/>
              <a:gdLst>
                <a:gd name="G0" fmla="+- 799 0 0"/>
                <a:gd name="G1" fmla="+- 21600 0 0"/>
                <a:gd name="G2" fmla="+- 21600 0 0"/>
                <a:gd name="T0" fmla="*/ 0 w 22399"/>
                <a:gd name="T1" fmla="*/ 15 h 21600"/>
                <a:gd name="T2" fmla="*/ 22399 w 22399"/>
                <a:gd name="T3" fmla="*/ 21600 h 21600"/>
                <a:gd name="T4" fmla="*/ 799 w 223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399" h="21600" fill="none" extrusionOk="0">
                  <a:moveTo>
                    <a:pt x="-1" y="14"/>
                  </a:moveTo>
                  <a:cubicBezTo>
                    <a:pt x="266" y="4"/>
                    <a:pt x="532" y="-1"/>
                    <a:pt x="799" y="0"/>
                  </a:cubicBezTo>
                  <a:cubicBezTo>
                    <a:pt x="12728" y="0"/>
                    <a:pt x="22399" y="9670"/>
                    <a:pt x="22399" y="21600"/>
                  </a:cubicBezTo>
                </a:path>
                <a:path w="22399" h="21600" stroke="0" extrusionOk="0">
                  <a:moveTo>
                    <a:pt x="-1" y="14"/>
                  </a:moveTo>
                  <a:cubicBezTo>
                    <a:pt x="266" y="4"/>
                    <a:pt x="532" y="-1"/>
                    <a:pt x="799" y="0"/>
                  </a:cubicBezTo>
                  <a:cubicBezTo>
                    <a:pt x="12728" y="0"/>
                    <a:pt x="22399" y="9670"/>
                    <a:pt x="22399" y="21600"/>
                  </a:cubicBezTo>
                  <a:lnTo>
                    <a:pt x="799" y="21600"/>
                  </a:lnTo>
                  <a:close/>
                </a:path>
              </a:pathLst>
            </a:custGeom>
            <a:noFill/>
            <a:ln w="254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314" name="Freeform 98"/>
          <p:cNvSpPr>
            <a:spLocks/>
          </p:cNvSpPr>
          <p:nvPr/>
        </p:nvSpPr>
        <p:spPr bwMode="auto">
          <a:xfrm>
            <a:off x="5643691" y="3791590"/>
            <a:ext cx="217487" cy="352425"/>
          </a:xfrm>
          <a:custGeom>
            <a:avLst/>
            <a:gdLst>
              <a:gd name="T0" fmla="*/ 153 w 154"/>
              <a:gd name="T1" fmla="*/ 221 h 222"/>
              <a:gd name="T2" fmla="*/ 146 w 154"/>
              <a:gd name="T3" fmla="*/ 186 h 222"/>
              <a:gd name="T4" fmla="*/ 146 w 154"/>
              <a:gd name="T5" fmla="*/ 166 h 222"/>
              <a:gd name="T6" fmla="*/ 146 w 154"/>
              <a:gd name="T7" fmla="*/ 138 h 222"/>
              <a:gd name="T8" fmla="*/ 136 w 154"/>
              <a:gd name="T9" fmla="*/ 117 h 222"/>
              <a:gd name="T10" fmla="*/ 125 w 154"/>
              <a:gd name="T11" fmla="*/ 97 h 222"/>
              <a:gd name="T12" fmla="*/ 104 w 154"/>
              <a:gd name="T13" fmla="*/ 76 h 222"/>
              <a:gd name="T14" fmla="*/ 83 w 154"/>
              <a:gd name="T15" fmla="*/ 55 h 222"/>
              <a:gd name="T16" fmla="*/ 52 w 154"/>
              <a:gd name="T17" fmla="*/ 41 h 222"/>
              <a:gd name="T18" fmla="*/ 31 w 154"/>
              <a:gd name="T19" fmla="*/ 21 h 222"/>
              <a:gd name="T20" fmla="*/ 0 w 154"/>
              <a:gd name="T21" fmla="*/ 0 h 222"/>
              <a:gd name="T22" fmla="*/ 153 w 154"/>
              <a:gd name="T23" fmla="*/ 147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4" h="222">
                <a:moveTo>
                  <a:pt x="153" y="221"/>
                </a:moveTo>
                <a:lnTo>
                  <a:pt x="146" y="186"/>
                </a:lnTo>
                <a:lnTo>
                  <a:pt x="146" y="166"/>
                </a:lnTo>
                <a:lnTo>
                  <a:pt x="146" y="138"/>
                </a:lnTo>
                <a:lnTo>
                  <a:pt x="136" y="117"/>
                </a:lnTo>
                <a:lnTo>
                  <a:pt x="125" y="97"/>
                </a:lnTo>
                <a:lnTo>
                  <a:pt x="104" y="76"/>
                </a:lnTo>
                <a:lnTo>
                  <a:pt x="83" y="55"/>
                </a:lnTo>
                <a:lnTo>
                  <a:pt x="52" y="41"/>
                </a:lnTo>
                <a:lnTo>
                  <a:pt x="31" y="21"/>
                </a:lnTo>
                <a:lnTo>
                  <a:pt x="0" y="0"/>
                </a:lnTo>
                <a:lnTo>
                  <a:pt x="153" y="147"/>
                </a:lnTo>
              </a:path>
            </a:pathLst>
          </a:custGeom>
          <a:noFill/>
          <a:ln w="12700" cap="rnd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317" name="Group 101"/>
          <p:cNvGrpSpPr>
            <a:grpSpLocks/>
          </p:cNvGrpSpPr>
          <p:nvPr/>
        </p:nvGrpSpPr>
        <p:grpSpPr bwMode="auto">
          <a:xfrm>
            <a:off x="5858002" y="2215201"/>
            <a:ext cx="425450" cy="2190750"/>
            <a:chOff x="2816" y="901"/>
            <a:chExt cx="301" cy="1380"/>
          </a:xfrm>
        </p:grpSpPr>
        <p:grpSp>
          <p:nvGrpSpPr>
            <p:cNvPr id="9318" name="Group 102"/>
            <p:cNvGrpSpPr>
              <a:grpSpLocks/>
            </p:cNvGrpSpPr>
            <p:nvPr/>
          </p:nvGrpSpPr>
          <p:grpSpPr bwMode="auto">
            <a:xfrm>
              <a:off x="2816" y="1152"/>
              <a:ext cx="134" cy="1090"/>
              <a:chOff x="2816" y="1152"/>
              <a:chExt cx="134" cy="1090"/>
            </a:xfrm>
          </p:grpSpPr>
          <p:sp>
            <p:nvSpPr>
              <p:cNvPr id="9319" name="Freeform 103"/>
              <p:cNvSpPr>
                <a:spLocks/>
              </p:cNvSpPr>
              <p:nvPr/>
            </p:nvSpPr>
            <p:spPr bwMode="auto">
              <a:xfrm>
                <a:off x="2816" y="1152"/>
                <a:ext cx="127" cy="1078"/>
              </a:xfrm>
              <a:custGeom>
                <a:avLst/>
                <a:gdLst>
                  <a:gd name="T0" fmla="*/ 126 w 127"/>
                  <a:gd name="T1" fmla="*/ 1077 h 1078"/>
                  <a:gd name="T2" fmla="*/ 113 w 127"/>
                  <a:gd name="T3" fmla="*/ 1038 h 1078"/>
                  <a:gd name="T4" fmla="*/ 113 w 127"/>
                  <a:gd name="T5" fmla="*/ 999 h 1078"/>
                  <a:gd name="T6" fmla="*/ 113 w 127"/>
                  <a:gd name="T7" fmla="*/ 947 h 1078"/>
                  <a:gd name="T8" fmla="*/ 113 w 127"/>
                  <a:gd name="T9" fmla="*/ 908 h 1078"/>
                  <a:gd name="T10" fmla="*/ 113 w 127"/>
                  <a:gd name="T11" fmla="*/ 869 h 1078"/>
                  <a:gd name="T12" fmla="*/ 113 w 127"/>
                  <a:gd name="T13" fmla="*/ 831 h 1078"/>
                  <a:gd name="T14" fmla="*/ 113 w 127"/>
                  <a:gd name="T15" fmla="*/ 792 h 1078"/>
                  <a:gd name="T16" fmla="*/ 113 w 127"/>
                  <a:gd name="T17" fmla="*/ 753 h 1078"/>
                  <a:gd name="T18" fmla="*/ 113 w 127"/>
                  <a:gd name="T19" fmla="*/ 714 h 1078"/>
                  <a:gd name="T20" fmla="*/ 104 w 127"/>
                  <a:gd name="T21" fmla="*/ 675 h 1078"/>
                  <a:gd name="T22" fmla="*/ 104 w 127"/>
                  <a:gd name="T23" fmla="*/ 636 h 1078"/>
                  <a:gd name="T24" fmla="*/ 95 w 127"/>
                  <a:gd name="T25" fmla="*/ 598 h 1078"/>
                  <a:gd name="T26" fmla="*/ 85 w 127"/>
                  <a:gd name="T27" fmla="*/ 559 h 1078"/>
                  <a:gd name="T28" fmla="*/ 76 w 127"/>
                  <a:gd name="T29" fmla="*/ 518 h 1078"/>
                  <a:gd name="T30" fmla="*/ 66 w 127"/>
                  <a:gd name="T31" fmla="*/ 479 h 1078"/>
                  <a:gd name="T32" fmla="*/ 57 w 127"/>
                  <a:gd name="T33" fmla="*/ 441 h 1078"/>
                  <a:gd name="T34" fmla="*/ 57 w 127"/>
                  <a:gd name="T35" fmla="*/ 402 h 1078"/>
                  <a:gd name="T36" fmla="*/ 47 w 127"/>
                  <a:gd name="T37" fmla="*/ 363 h 1078"/>
                  <a:gd name="T38" fmla="*/ 47 w 127"/>
                  <a:gd name="T39" fmla="*/ 324 h 1078"/>
                  <a:gd name="T40" fmla="*/ 47 w 127"/>
                  <a:gd name="T41" fmla="*/ 285 h 1078"/>
                  <a:gd name="T42" fmla="*/ 38 w 127"/>
                  <a:gd name="T43" fmla="*/ 246 h 1078"/>
                  <a:gd name="T44" fmla="*/ 28 w 127"/>
                  <a:gd name="T45" fmla="*/ 194 h 1078"/>
                  <a:gd name="T46" fmla="*/ 19 w 127"/>
                  <a:gd name="T47" fmla="*/ 155 h 1078"/>
                  <a:gd name="T48" fmla="*/ 9 w 127"/>
                  <a:gd name="T49" fmla="*/ 117 h 1078"/>
                  <a:gd name="T50" fmla="*/ 9 w 127"/>
                  <a:gd name="T51" fmla="*/ 78 h 1078"/>
                  <a:gd name="T52" fmla="*/ 0 w 127"/>
                  <a:gd name="T53" fmla="*/ 39 h 1078"/>
                  <a:gd name="T54" fmla="*/ 0 w 127"/>
                  <a:gd name="T55" fmla="*/ 0 h 1078"/>
                  <a:gd name="T56" fmla="*/ 126 w 127"/>
                  <a:gd name="T57" fmla="*/ 1008 h 1078"/>
                  <a:gd name="T58" fmla="*/ 126 w 127"/>
                  <a:gd name="T59" fmla="*/ 1077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7" h="1078">
                    <a:moveTo>
                      <a:pt x="126" y="1077"/>
                    </a:moveTo>
                    <a:lnTo>
                      <a:pt x="113" y="1038"/>
                    </a:lnTo>
                    <a:lnTo>
                      <a:pt x="113" y="999"/>
                    </a:lnTo>
                    <a:lnTo>
                      <a:pt x="113" y="947"/>
                    </a:lnTo>
                    <a:lnTo>
                      <a:pt x="113" y="908"/>
                    </a:lnTo>
                    <a:lnTo>
                      <a:pt x="113" y="869"/>
                    </a:lnTo>
                    <a:lnTo>
                      <a:pt x="113" y="831"/>
                    </a:lnTo>
                    <a:lnTo>
                      <a:pt x="113" y="792"/>
                    </a:lnTo>
                    <a:lnTo>
                      <a:pt x="113" y="753"/>
                    </a:lnTo>
                    <a:lnTo>
                      <a:pt x="113" y="714"/>
                    </a:lnTo>
                    <a:lnTo>
                      <a:pt x="104" y="675"/>
                    </a:lnTo>
                    <a:lnTo>
                      <a:pt x="104" y="636"/>
                    </a:lnTo>
                    <a:lnTo>
                      <a:pt x="95" y="598"/>
                    </a:lnTo>
                    <a:lnTo>
                      <a:pt x="85" y="559"/>
                    </a:lnTo>
                    <a:lnTo>
                      <a:pt x="76" y="518"/>
                    </a:lnTo>
                    <a:lnTo>
                      <a:pt x="66" y="479"/>
                    </a:lnTo>
                    <a:lnTo>
                      <a:pt x="57" y="441"/>
                    </a:lnTo>
                    <a:lnTo>
                      <a:pt x="57" y="402"/>
                    </a:lnTo>
                    <a:lnTo>
                      <a:pt x="47" y="363"/>
                    </a:lnTo>
                    <a:lnTo>
                      <a:pt x="47" y="324"/>
                    </a:lnTo>
                    <a:lnTo>
                      <a:pt x="47" y="285"/>
                    </a:lnTo>
                    <a:lnTo>
                      <a:pt x="38" y="246"/>
                    </a:lnTo>
                    <a:lnTo>
                      <a:pt x="28" y="194"/>
                    </a:lnTo>
                    <a:lnTo>
                      <a:pt x="19" y="155"/>
                    </a:lnTo>
                    <a:lnTo>
                      <a:pt x="9" y="117"/>
                    </a:lnTo>
                    <a:lnTo>
                      <a:pt x="9" y="78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26" y="1008"/>
                    </a:lnTo>
                    <a:lnTo>
                      <a:pt x="126" y="1077"/>
                    </a:lnTo>
                  </a:path>
                </a:pathLst>
              </a:custGeom>
              <a:solidFill>
                <a:srgbClr val="00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20" name="Freeform 104"/>
              <p:cNvSpPr>
                <a:spLocks/>
              </p:cNvSpPr>
              <p:nvPr/>
            </p:nvSpPr>
            <p:spPr bwMode="auto">
              <a:xfrm>
                <a:off x="2816" y="1152"/>
                <a:ext cx="134" cy="1090"/>
              </a:xfrm>
              <a:custGeom>
                <a:avLst/>
                <a:gdLst>
                  <a:gd name="T0" fmla="*/ 133 w 134"/>
                  <a:gd name="T1" fmla="*/ 1089 h 1090"/>
                  <a:gd name="T2" fmla="*/ 119 w 134"/>
                  <a:gd name="T3" fmla="*/ 1050 h 1090"/>
                  <a:gd name="T4" fmla="*/ 119 w 134"/>
                  <a:gd name="T5" fmla="*/ 1010 h 1090"/>
                  <a:gd name="T6" fmla="*/ 119 w 134"/>
                  <a:gd name="T7" fmla="*/ 958 h 1090"/>
                  <a:gd name="T8" fmla="*/ 119 w 134"/>
                  <a:gd name="T9" fmla="*/ 918 h 1090"/>
                  <a:gd name="T10" fmla="*/ 119 w 134"/>
                  <a:gd name="T11" fmla="*/ 879 h 1090"/>
                  <a:gd name="T12" fmla="*/ 119 w 134"/>
                  <a:gd name="T13" fmla="*/ 840 h 1090"/>
                  <a:gd name="T14" fmla="*/ 119 w 134"/>
                  <a:gd name="T15" fmla="*/ 801 h 1090"/>
                  <a:gd name="T16" fmla="*/ 119 w 134"/>
                  <a:gd name="T17" fmla="*/ 761 h 1090"/>
                  <a:gd name="T18" fmla="*/ 119 w 134"/>
                  <a:gd name="T19" fmla="*/ 722 h 1090"/>
                  <a:gd name="T20" fmla="*/ 110 w 134"/>
                  <a:gd name="T21" fmla="*/ 683 h 1090"/>
                  <a:gd name="T22" fmla="*/ 110 w 134"/>
                  <a:gd name="T23" fmla="*/ 643 h 1090"/>
                  <a:gd name="T24" fmla="*/ 100 w 134"/>
                  <a:gd name="T25" fmla="*/ 604 h 1090"/>
                  <a:gd name="T26" fmla="*/ 90 w 134"/>
                  <a:gd name="T27" fmla="*/ 565 h 1090"/>
                  <a:gd name="T28" fmla="*/ 80 w 134"/>
                  <a:gd name="T29" fmla="*/ 524 h 1090"/>
                  <a:gd name="T30" fmla="*/ 70 w 134"/>
                  <a:gd name="T31" fmla="*/ 485 h 1090"/>
                  <a:gd name="T32" fmla="*/ 60 w 134"/>
                  <a:gd name="T33" fmla="*/ 446 h 1090"/>
                  <a:gd name="T34" fmla="*/ 60 w 134"/>
                  <a:gd name="T35" fmla="*/ 406 h 1090"/>
                  <a:gd name="T36" fmla="*/ 50 w 134"/>
                  <a:gd name="T37" fmla="*/ 367 h 1090"/>
                  <a:gd name="T38" fmla="*/ 50 w 134"/>
                  <a:gd name="T39" fmla="*/ 328 h 1090"/>
                  <a:gd name="T40" fmla="*/ 50 w 134"/>
                  <a:gd name="T41" fmla="*/ 288 h 1090"/>
                  <a:gd name="T42" fmla="*/ 40 w 134"/>
                  <a:gd name="T43" fmla="*/ 249 h 1090"/>
                  <a:gd name="T44" fmla="*/ 30 w 134"/>
                  <a:gd name="T45" fmla="*/ 196 h 1090"/>
                  <a:gd name="T46" fmla="*/ 20 w 134"/>
                  <a:gd name="T47" fmla="*/ 157 h 1090"/>
                  <a:gd name="T48" fmla="*/ 10 w 134"/>
                  <a:gd name="T49" fmla="*/ 118 h 1090"/>
                  <a:gd name="T50" fmla="*/ 10 w 134"/>
                  <a:gd name="T51" fmla="*/ 79 h 1090"/>
                  <a:gd name="T52" fmla="*/ 0 w 134"/>
                  <a:gd name="T53" fmla="*/ 39 h 1090"/>
                  <a:gd name="T54" fmla="*/ 0 w 134"/>
                  <a:gd name="T55" fmla="*/ 0 h 1090"/>
                  <a:gd name="T56" fmla="*/ 133 w 134"/>
                  <a:gd name="T57" fmla="*/ 1020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4" h="1090">
                    <a:moveTo>
                      <a:pt x="133" y="1089"/>
                    </a:moveTo>
                    <a:lnTo>
                      <a:pt x="119" y="1050"/>
                    </a:lnTo>
                    <a:lnTo>
                      <a:pt x="119" y="1010"/>
                    </a:lnTo>
                    <a:lnTo>
                      <a:pt x="119" y="958"/>
                    </a:lnTo>
                    <a:lnTo>
                      <a:pt x="119" y="918"/>
                    </a:lnTo>
                    <a:lnTo>
                      <a:pt x="119" y="879"/>
                    </a:lnTo>
                    <a:lnTo>
                      <a:pt x="119" y="840"/>
                    </a:lnTo>
                    <a:lnTo>
                      <a:pt x="119" y="801"/>
                    </a:lnTo>
                    <a:lnTo>
                      <a:pt x="119" y="761"/>
                    </a:lnTo>
                    <a:lnTo>
                      <a:pt x="119" y="722"/>
                    </a:lnTo>
                    <a:lnTo>
                      <a:pt x="110" y="683"/>
                    </a:lnTo>
                    <a:lnTo>
                      <a:pt x="110" y="643"/>
                    </a:lnTo>
                    <a:lnTo>
                      <a:pt x="100" y="604"/>
                    </a:lnTo>
                    <a:lnTo>
                      <a:pt x="90" y="565"/>
                    </a:lnTo>
                    <a:lnTo>
                      <a:pt x="80" y="524"/>
                    </a:lnTo>
                    <a:lnTo>
                      <a:pt x="70" y="485"/>
                    </a:lnTo>
                    <a:lnTo>
                      <a:pt x="60" y="446"/>
                    </a:lnTo>
                    <a:lnTo>
                      <a:pt x="60" y="406"/>
                    </a:lnTo>
                    <a:lnTo>
                      <a:pt x="50" y="367"/>
                    </a:lnTo>
                    <a:lnTo>
                      <a:pt x="50" y="328"/>
                    </a:lnTo>
                    <a:lnTo>
                      <a:pt x="50" y="288"/>
                    </a:lnTo>
                    <a:lnTo>
                      <a:pt x="40" y="249"/>
                    </a:lnTo>
                    <a:lnTo>
                      <a:pt x="30" y="196"/>
                    </a:lnTo>
                    <a:lnTo>
                      <a:pt x="20" y="157"/>
                    </a:lnTo>
                    <a:lnTo>
                      <a:pt x="10" y="118"/>
                    </a:lnTo>
                    <a:lnTo>
                      <a:pt x="10" y="79"/>
                    </a:lnTo>
                    <a:lnTo>
                      <a:pt x="0" y="39"/>
                    </a:lnTo>
                    <a:lnTo>
                      <a:pt x="0" y="0"/>
                    </a:lnTo>
                    <a:lnTo>
                      <a:pt x="133" y="1020"/>
                    </a:lnTo>
                  </a:path>
                </a:pathLst>
              </a:custGeom>
              <a:noFill/>
              <a:ln w="12700" cap="rnd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321" name="Freeform 105"/>
            <p:cNvSpPr>
              <a:spLocks/>
            </p:cNvSpPr>
            <p:nvPr/>
          </p:nvSpPr>
          <p:spPr bwMode="auto">
            <a:xfrm>
              <a:off x="2915" y="1047"/>
              <a:ext cx="202" cy="1234"/>
            </a:xfrm>
            <a:custGeom>
              <a:avLst/>
              <a:gdLst>
                <a:gd name="T0" fmla="*/ 33 w 202"/>
                <a:gd name="T1" fmla="*/ 1194 h 1234"/>
                <a:gd name="T2" fmla="*/ 41 w 202"/>
                <a:gd name="T3" fmla="*/ 1141 h 1234"/>
                <a:gd name="T4" fmla="*/ 41 w 202"/>
                <a:gd name="T5" fmla="*/ 1102 h 1234"/>
                <a:gd name="T6" fmla="*/ 50 w 202"/>
                <a:gd name="T7" fmla="*/ 1062 h 1234"/>
                <a:gd name="T8" fmla="*/ 50 w 202"/>
                <a:gd name="T9" fmla="*/ 1023 h 1234"/>
                <a:gd name="T10" fmla="*/ 50 w 202"/>
                <a:gd name="T11" fmla="*/ 984 h 1234"/>
                <a:gd name="T12" fmla="*/ 50 w 202"/>
                <a:gd name="T13" fmla="*/ 931 h 1234"/>
                <a:gd name="T14" fmla="*/ 60 w 202"/>
                <a:gd name="T15" fmla="*/ 878 h 1234"/>
                <a:gd name="T16" fmla="*/ 60 w 202"/>
                <a:gd name="T17" fmla="*/ 839 h 1234"/>
                <a:gd name="T18" fmla="*/ 71 w 202"/>
                <a:gd name="T19" fmla="*/ 774 h 1234"/>
                <a:gd name="T20" fmla="*/ 71 w 202"/>
                <a:gd name="T21" fmla="*/ 708 h 1234"/>
                <a:gd name="T22" fmla="*/ 71 w 202"/>
                <a:gd name="T23" fmla="*/ 669 h 1234"/>
                <a:gd name="T24" fmla="*/ 80 w 202"/>
                <a:gd name="T25" fmla="*/ 617 h 1234"/>
                <a:gd name="T26" fmla="*/ 80 w 202"/>
                <a:gd name="T27" fmla="*/ 577 h 1234"/>
                <a:gd name="T28" fmla="*/ 80 w 202"/>
                <a:gd name="T29" fmla="*/ 537 h 1234"/>
                <a:gd name="T30" fmla="*/ 80 w 202"/>
                <a:gd name="T31" fmla="*/ 486 h 1234"/>
                <a:gd name="T32" fmla="*/ 91 w 202"/>
                <a:gd name="T33" fmla="*/ 447 h 1234"/>
                <a:gd name="T34" fmla="*/ 101 w 202"/>
                <a:gd name="T35" fmla="*/ 406 h 1234"/>
                <a:gd name="T36" fmla="*/ 101 w 202"/>
                <a:gd name="T37" fmla="*/ 367 h 1234"/>
                <a:gd name="T38" fmla="*/ 101 w 202"/>
                <a:gd name="T39" fmla="*/ 327 h 1234"/>
                <a:gd name="T40" fmla="*/ 110 w 202"/>
                <a:gd name="T41" fmla="*/ 276 h 1234"/>
                <a:gd name="T42" fmla="*/ 121 w 202"/>
                <a:gd name="T43" fmla="*/ 235 h 1234"/>
                <a:gd name="T44" fmla="*/ 121 w 202"/>
                <a:gd name="T45" fmla="*/ 196 h 1234"/>
                <a:gd name="T46" fmla="*/ 141 w 202"/>
                <a:gd name="T47" fmla="*/ 145 h 1234"/>
                <a:gd name="T48" fmla="*/ 151 w 202"/>
                <a:gd name="T49" fmla="*/ 106 h 1234"/>
                <a:gd name="T50" fmla="*/ 160 w 202"/>
                <a:gd name="T51" fmla="*/ 65 h 1234"/>
                <a:gd name="T52" fmla="*/ 191 w 202"/>
                <a:gd name="T53" fmla="*/ 39 h 1234"/>
                <a:gd name="T54" fmla="*/ 201 w 202"/>
                <a:gd name="T55" fmla="*/ 0 h 1234"/>
                <a:gd name="T56" fmla="*/ 171 w 202"/>
                <a:gd name="T57" fmla="*/ 0 h 1234"/>
                <a:gd name="T58" fmla="*/ 141 w 202"/>
                <a:gd name="T59" fmla="*/ 39 h 1234"/>
                <a:gd name="T60" fmla="*/ 130 w 202"/>
                <a:gd name="T61" fmla="*/ 78 h 1234"/>
                <a:gd name="T62" fmla="*/ 121 w 202"/>
                <a:gd name="T63" fmla="*/ 118 h 1234"/>
                <a:gd name="T64" fmla="*/ 101 w 202"/>
                <a:gd name="T65" fmla="*/ 157 h 1234"/>
                <a:gd name="T66" fmla="*/ 91 w 202"/>
                <a:gd name="T67" fmla="*/ 196 h 1234"/>
                <a:gd name="T68" fmla="*/ 80 w 202"/>
                <a:gd name="T69" fmla="*/ 235 h 1234"/>
                <a:gd name="T70" fmla="*/ 71 w 202"/>
                <a:gd name="T71" fmla="*/ 276 h 1234"/>
                <a:gd name="T72" fmla="*/ 60 w 202"/>
                <a:gd name="T73" fmla="*/ 315 h 1234"/>
                <a:gd name="T74" fmla="*/ 60 w 202"/>
                <a:gd name="T75" fmla="*/ 355 h 1234"/>
                <a:gd name="T76" fmla="*/ 60 w 202"/>
                <a:gd name="T77" fmla="*/ 394 h 1234"/>
                <a:gd name="T78" fmla="*/ 50 w 202"/>
                <a:gd name="T79" fmla="*/ 433 h 1234"/>
                <a:gd name="T80" fmla="*/ 50 w 202"/>
                <a:gd name="T81" fmla="*/ 472 h 1234"/>
                <a:gd name="T82" fmla="*/ 50 w 202"/>
                <a:gd name="T83" fmla="*/ 512 h 1234"/>
                <a:gd name="T84" fmla="*/ 50 w 202"/>
                <a:gd name="T85" fmla="*/ 551 h 1234"/>
                <a:gd name="T86" fmla="*/ 50 w 202"/>
                <a:gd name="T87" fmla="*/ 590 h 1234"/>
                <a:gd name="T88" fmla="*/ 50 w 202"/>
                <a:gd name="T89" fmla="*/ 629 h 1234"/>
                <a:gd name="T90" fmla="*/ 41 w 202"/>
                <a:gd name="T91" fmla="*/ 669 h 1234"/>
                <a:gd name="T92" fmla="*/ 41 w 202"/>
                <a:gd name="T93" fmla="*/ 708 h 1234"/>
                <a:gd name="T94" fmla="*/ 30 w 202"/>
                <a:gd name="T95" fmla="*/ 747 h 1234"/>
                <a:gd name="T96" fmla="*/ 30 w 202"/>
                <a:gd name="T97" fmla="*/ 786 h 1234"/>
                <a:gd name="T98" fmla="*/ 30 w 202"/>
                <a:gd name="T99" fmla="*/ 827 h 1234"/>
                <a:gd name="T100" fmla="*/ 30 w 202"/>
                <a:gd name="T101" fmla="*/ 866 h 1234"/>
                <a:gd name="T102" fmla="*/ 30 w 202"/>
                <a:gd name="T103" fmla="*/ 906 h 1234"/>
                <a:gd name="T104" fmla="*/ 20 w 202"/>
                <a:gd name="T105" fmla="*/ 945 h 1234"/>
                <a:gd name="T106" fmla="*/ 20 w 202"/>
                <a:gd name="T107" fmla="*/ 998 h 1234"/>
                <a:gd name="T108" fmla="*/ 20 w 202"/>
                <a:gd name="T109" fmla="*/ 1037 h 1234"/>
                <a:gd name="T110" fmla="*/ 10 w 202"/>
                <a:gd name="T111" fmla="*/ 1076 h 1234"/>
                <a:gd name="T112" fmla="*/ 10 w 202"/>
                <a:gd name="T113" fmla="*/ 1115 h 1234"/>
                <a:gd name="T114" fmla="*/ 0 w 202"/>
                <a:gd name="T115" fmla="*/ 1168 h 1234"/>
                <a:gd name="T116" fmla="*/ 0 w 202"/>
                <a:gd name="T117" fmla="*/ 1207 h 1234"/>
                <a:gd name="T118" fmla="*/ 30 w 202"/>
                <a:gd name="T119" fmla="*/ 1233 h 1234"/>
                <a:gd name="T120" fmla="*/ 33 w 202"/>
                <a:gd name="T121" fmla="*/ 1194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2" h="1234">
                  <a:moveTo>
                    <a:pt x="33" y="1194"/>
                  </a:moveTo>
                  <a:lnTo>
                    <a:pt x="41" y="1141"/>
                  </a:lnTo>
                  <a:lnTo>
                    <a:pt x="41" y="1102"/>
                  </a:lnTo>
                  <a:lnTo>
                    <a:pt x="50" y="1062"/>
                  </a:lnTo>
                  <a:lnTo>
                    <a:pt x="50" y="1023"/>
                  </a:lnTo>
                  <a:lnTo>
                    <a:pt x="50" y="984"/>
                  </a:lnTo>
                  <a:lnTo>
                    <a:pt x="50" y="931"/>
                  </a:lnTo>
                  <a:lnTo>
                    <a:pt x="60" y="878"/>
                  </a:lnTo>
                  <a:lnTo>
                    <a:pt x="60" y="839"/>
                  </a:lnTo>
                  <a:lnTo>
                    <a:pt x="71" y="774"/>
                  </a:lnTo>
                  <a:lnTo>
                    <a:pt x="71" y="708"/>
                  </a:lnTo>
                  <a:lnTo>
                    <a:pt x="71" y="669"/>
                  </a:lnTo>
                  <a:lnTo>
                    <a:pt x="80" y="617"/>
                  </a:lnTo>
                  <a:lnTo>
                    <a:pt x="80" y="577"/>
                  </a:lnTo>
                  <a:lnTo>
                    <a:pt x="80" y="537"/>
                  </a:lnTo>
                  <a:lnTo>
                    <a:pt x="80" y="486"/>
                  </a:lnTo>
                  <a:lnTo>
                    <a:pt x="91" y="447"/>
                  </a:lnTo>
                  <a:lnTo>
                    <a:pt x="101" y="406"/>
                  </a:lnTo>
                  <a:lnTo>
                    <a:pt x="101" y="367"/>
                  </a:lnTo>
                  <a:lnTo>
                    <a:pt x="101" y="327"/>
                  </a:lnTo>
                  <a:lnTo>
                    <a:pt x="110" y="276"/>
                  </a:lnTo>
                  <a:lnTo>
                    <a:pt x="121" y="235"/>
                  </a:lnTo>
                  <a:lnTo>
                    <a:pt x="121" y="196"/>
                  </a:lnTo>
                  <a:lnTo>
                    <a:pt x="141" y="145"/>
                  </a:lnTo>
                  <a:lnTo>
                    <a:pt x="151" y="106"/>
                  </a:lnTo>
                  <a:lnTo>
                    <a:pt x="160" y="65"/>
                  </a:lnTo>
                  <a:lnTo>
                    <a:pt x="191" y="39"/>
                  </a:lnTo>
                  <a:lnTo>
                    <a:pt x="201" y="0"/>
                  </a:lnTo>
                  <a:lnTo>
                    <a:pt x="171" y="0"/>
                  </a:lnTo>
                  <a:lnTo>
                    <a:pt x="141" y="39"/>
                  </a:lnTo>
                  <a:lnTo>
                    <a:pt x="130" y="78"/>
                  </a:lnTo>
                  <a:lnTo>
                    <a:pt x="121" y="118"/>
                  </a:lnTo>
                  <a:lnTo>
                    <a:pt x="101" y="157"/>
                  </a:lnTo>
                  <a:lnTo>
                    <a:pt x="91" y="196"/>
                  </a:lnTo>
                  <a:lnTo>
                    <a:pt x="80" y="235"/>
                  </a:lnTo>
                  <a:lnTo>
                    <a:pt x="71" y="276"/>
                  </a:lnTo>
                  <a:lnTo>
                    <a:pt x="60" y="315"/>
                  </a:lnTo>
                  <a:lnTo>
                    <a:pt x="60" y="355"/>
                  </a:lnTo>
                  <a:lnTo>
                    <a:pt x="60" y="394"/>
                  </a:lnTo>
                  <a:lnTo>
                    <a:pt x="50" y="433"/>
                  </a:lnTo>
                  <a:lnTo>
                    <a:pt x="50" y="472"/>
                  </a:lnTo>
                  <a:lnTo>
                    <a:pt x="50" y="512"/>
                  </a:lnTo>
                  <a:lnTo>
                    <a:pt x="50" y="551"/>
                  </a:lnTo>
                  <a:lnTo>
                    <a:pt x="50" y="590"/>
                  </a:lnTo>
                  <a:lnTo>
                    <a:pt x="50" y="629"/>
                  </a:lnTo>
                  <a:lnTo>
                    <a:pt x="41" y="669"/>
                  </a:lnTo>
                  <a:lnTo>
                    <a:pt x="41" y="708"/>
                  </a:lnTo>
                  <a:lnTo>
                    <a:pt x="30" y="747"/>
                  </a:lnTo>
                  <a:lnTo>
                    <a:pt x="30" y="786"/>
                  </a:lnTo>
                  <a:lnTo>
                    <a:pt x="30" y="827"/>
                  </a:lnTo>
                  <a:lnTo>
                    <a:pt x="30" y="866"/>
                  </a:lnTo>
                  <a:lnTo>
                    <a:pt x="30" y="906"/>
                  </a:lnTo>
                  <a:lnTo>
                    <a:pt x="20" y="945"/>
                  </a:lnTo>
                  <a:lnTo>
                    <a:pt x="20" y="998"/>
                  </a:lnTo>
                  <a:lnTo>
                    <a:pt x="20" y="1037"/>
                  </a:lnTo>
                  <a:lnTo>
                    <a:pt x="10" y="1076"/>
                  </a:lnTo>
                  <a:lnTo>
                    <a:pt x="10" y="1115"/>
                  </a:lnTo>
                  <a:lnTo>
                    <a:pt x="0" y="1168"/>
                  </a:lnTo>
                  <a:lnTo>
                    <a:pt x="0" y="1207"/>
                  </a:lnTo>
                  <a:lnTo>
                    <a:pt x="30" y="1233"/>
                  </a:lnTo>
                  <a:lnTo>
                    <a:pt x="33" y="1194"/>
                  </a:lnTo>
                </a:path>
              </a:pathLst>
            </a:custGeom>
            <a:solidFill>
              <a:srgbClr val="00FF00"/>
            </a:solidFill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22" name="Line 106"/>
            <p:cNvSpPr>
              <a:spLocks noChangeShapeType="1"/>
            </p:cNvSpPr>
            <p:nvPr/>
          </p:nvSpPr>
          <p:spPr bwMode="auto">
            <a:xfrm flipH="1" flipV="1">
              <a:off x="2887" y="901"/>
              <a:ext cx="75" cy="1292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23" name="Line 107"/>
            <p:cNvSpPr>
              <a:spLocks noChangeShapeType="1"/>
            </p:cNvSpPr>
            <p:nvPr/>
          </p:nvSpPr>
          <p:spPr bwMode="auto">
            <a:xfrm>
              <a:off x="2897" y="1033"/>
              <a:ext cx="0" cy="122"/>
            </a:xfrm>
            <a:prstGeom prst="line">
              <a:avLst/>
            </a:prstGeom>
            <a:noFill/>
            <a:ln w="50800">
              <a:solidFill>
                <a:srgbClr val="7144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324" name="Group 108"/>
          <p:cNvGrpSpPr>
            <a:grpSpLocks/>
          </p:cNvGrpSpPr>
          <p:nvPr/>
        </p:nvGrpSpPr>
        <p:grpSpPr bwMode="auto">
          <a:xfrm>
            <a:off x="6454902" y="2424751"/>
            <a:ext cx="342900" cy="2128838"/>
            <a:chOff x="3239" y="1033"/>
            <a:chExt cx="242" cy="1341"/>
          </a:xfrm>
        </p:grpSpPr>
        <p:grpSp>
          <p:nvGrpSpPr>
            <p:cNvPr id="9325" name="Group 109"/>
            <p:cNvGrpSpPr>
              <a:grpSpLocks/>
            </p:cNvGrpSpPr>
            <p:nvPr/>
          </p:nvGrpSpPr>
          <p:grpSpPr bwMode="auto">
            <a:xfrm>
              <a:off x="3239" y="1278"/>
              <a:ext cx="109" cy="1058"/>
              <a:chOff x="3239" y="1278"/>
              <a:chExt cx="109" cy="1058"/>
            </a:xfrm>
          </p:grpSpPr>
          <p:sp>
            <p:nvSpPr>
              <p:cNvPr id="9326" name="Freeform 110"/>
              <p:cNvSpPr>
                <a:spLocks/>
              </p:cNvSpPr>
              <p:nvPr/>
            </p:nvSpPr>
            <p:spPr bwMode="auto">
              <a:xfrm>
                <a:off x="3239" y="1278"/>
                <a:ext cx="103" cy="1048"/>
              </a:xfrm>
              <a:custGeom>
                <a:avLst/>
                <a:gdLst>
                  <a:gd name="T0" fmla="*/ 102 w 103"/>
                  <a:gd name="T1" fmla="*/ 1047 h 1048"/>
                  <a:gd name="T2" fmla="*/ 91 w 103"/>
                  <a:gd name="T3" fmla="*/ 1009 h 1048"/>
                  <a:gd name="T4" fmla="*/ 91 w 103"/>
                  <a:gd name="T5" fmla="*/ 971 h 1048"/>
                  <a:gd name="T6" fmla="*/ 91 w 103"/>
                  <a:gd name="T7" fmla="*/ 920 h 1048"/>
                  <a:gd name="T8" fmla="*/ 91 w 103"/>
                  <a:gd name="T9" fmla="*/ 883 h 1048"/>
                  <a:gd name="T10" fmla="*/ 91 w 103"/>
                  <a:gd name="T11" fmla="*/ 845 h 1048"/>
                  <a:gd name="T12" fmla="*/ 91 w 103"/>
                  <a:gd name="T13" fmla="*/ 807 h 1048"/>
                  <a:gd name="T14" fmla="*/ 91 w 103"/>
                  <a:gd name="T15" fmla="*/ 769 h 1048"/>
                  <a:gd name="T16" fmla="*/ 91 w 103"/>
                  <a:gd name="T17" fmla="*/ 731 h 1048"/>
                  <a:gd name="T18" fmla="*/ 91 w 103"/>
                  <a:gd name="T19" fmla="*/ 693 h 1048"/>
                  <a:gd name="T20" fmla="*/ 84 w 103"/>
                  <a:gd name="T21" fmla="*/ 655 h 1048"/>
                  <a:gd name="T22" fmla="*/ 84 w 103"/>
                  <a:gd name="T23" fmla="*/ 619 h 1048"/>
                  <a:gd name="T24" fmla="*/ 77 w 103"/>
                  <a:gd name="T25" fmla="*/ 581 h 1048"/>
                  <a:gd name="T26" fmla="*/ 69 w 103"/>
                  <a:gd name="T27" fmla="*/ 543 h 1048"/>
                  <a:gd name="T28" fmla="*/ 62 w 103"/>
                  <a:gd name="T29" fmla="*/ 504 h 1048"/>
                  <a:gd name="T30" fmla="*/ 53 w 103"/>
                  <a:gd name="T31" fmla="*/ 466 h 1048"/>
                  <a:gd name="T32" fmla="*/ 46 w 103"/>
                  <a:gd name="T33" fmla="*/ 428 h 1048"/>
                  <a:gd name="T34" fmla="*/ 46 w 103"/>
                  <a:gd name="T35" fmla="*/ 392 h 1048"/>
                  <a:gd name="T36" fmla="*/ 38 w 103"/>
                  <a:gd name="T37" fmla="*/ 354 h 1048"/>
                  <a:gd name="T38" fmla="*/ 38 w 103"/>
                  <a:gd name="T39" fmla="*/ 316 h 1048"/>
                  <a:gd name="T40" fmla="*/ 38 w 103"/>
                  <a:gd name="T41" fmla="*/ 278 h 1048"/>
                  <a:gd name="T42" fmla="*/ 31 w 103"/>
                  <a:gd name="T43" fmla="*/ 240 h 1048"/>
                  <a:gd name="T44" fmla="*/ 23 w 103"/>
                  <a:gd name="T45" fmla="*/ 189 h 1048"/>
                  <a:gd name="T46" fmla="*/ 15 w 103"/>
                  <a:gd name="T47" fmla="*/ 151 h 1048"/>
                  <a:gd name="T48" fmla="*/ 7 w 103"/>
                  <a:gd name="T49" fmla="*/ 114 h 1048"/>
                  <a:gd name="T50" fmla="*/ 7 w 103"/>
                  <a:gd name="T51" fmla="*/ 76 h 1048"/>
                  <a:gd name="T52" fmla="*/ 0 w 103"/>
                  <a:gd name="T53" fmla="*/ 38 h 1048"/>
                  <a:gd name="T54" fmla="*/ 0 w 103"/>
                  <a:gd name="T55" fmla="*/ 0 h 1048"/>
                  <a:gd name="T56" fmla="*/ 102 w 103"/>
                  <a:gd name="T57" fmla="*/ 980 h 1048"/>
                  <a:gd name="T58" fmla="*/ 102 w 103"/>
                  <a:gd name="T59" fmla="*/ 1047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3" h="1048">
                    <a:moveTo>
                      <a:pt x="102" y="1047"/>
                    </a:moveTo>
                    <a:lnTo>
                      <a:pt x="91" y="1009"/>
                    </a:lnTo>
                    <a:lnTo>
                      <a:pt x="91" y="971"/>
                    </a:lnTo>
                    <a:lnTo>
                      <a:pt x="91" y="920"/>
                    </a:lnTo>
                    <a:lnTo>
                      <a:pt x="91" y="883"/>
                    </a:lnTo>
                    <a:lnTo>
                      <a:pt x="91" y="845"/>
                    </a:lnTo>
                    <a:lnTo>
                      <a:pt x="91" y="807"/>
                    </a:lnTo>
                    <a:lnTo>
                      <a:pt x="91" y="769"/>
                    </a:lnTo>
                    <a:lnTo>
                      <a:pt x="91" y="731"/>
                    </a:lnTo>
                    <a:lnTo>
                      <a:pt x="91" y="693"/>
                    </a:lnTo>
                    <a:lnTo>
                      <a:pt x="84" y="655"/>
                    </a:lnTo>
                    <a:lnTo>
                      <a:pt x="84" y="619"/>
                    </a:lnTo>
                    <a:lnTo>
                      <a:pt x="77" y="581"/>
                    </a:lnTo>
                    <a:lnTo>
                      <a:pt x="69" y="543"/>
                    </a:lnTo>
                    <a:lnTo>
                      <a:pt x="62" y="504"/>
                    </a:lnTo>
                    <a:lnTo>
                      <a:pt x="53" y="466"/>
                    </a:lnTo>
                    <a:lnTo>
                      <a:pt x="46" y="428"/>
                    </a:lnTo>
                    <a:lnTo>
                      <a:pt x="46" y="392"/>
                    </a:lnTo>
                    <a:lnTo>
                      <a:pt x="38" y="354"/>
                    </a:lnTo>
                    <a:lnTo>
                      <a:pt x="38" y="316"/>
                    </a:lnTo>
                    <a:lnTo>
                      <a:pt x="38" y="278"/>
                    </a:lnTo>
                    <a:lnTo>
                      <a:pt x="31" y="240"/>
                    </a:lnTo>
                    <a:lnTo>
                      <a:pt x="23" y="189"/>
                    </a:lnTo>
                    <a:lnTo>
                      <a:pt x="15" y="151"/>
                    </a:lnTo>
                    <a:lnTo>
                      <a:pt x="7" y="114"/>
                    </a:lnTo>
                    <a:lnTo>
                      <a:pt x="7" y="76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02" y="980"/>
                    </a:lnTo>
                    <a:lnTo>
                      <a:pt x="102" y="1047"/>
                    </a:lnTo>
                  </a:path>
                </a:pathLst>
              </a:custGeom>
              <a:solidFill>
                <a:srgbClr val="00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27" name="Freeform 111"/>
              <p:cNvSpPr>
                <a:spLocks/>
              </p:cNvSpPr>
              <p:nvPr/>
            </p:nvSpPr>
            <p:spPr bwMode="auto">
              <a:xfrm>
                <a:off x="3239" y="1278"/>
                <a:ext cx="109" cy="1058"/>
              </a:xfrm>
              <a:custGeom>
                <a:avLst/>
                <a:gdLst>
                  <a:gd name="T0" fmla="*/ 108 w 109"/>
                  <a:gd name="T1" fmla="*/ 1057 h 1058"/>
                  <a:gd name="T2" fmla="*/ 97 w 109"/>
                  <a:gd name="T3" fmla="*/ 1019 h 1058"/>
                  <a:gd name="T4" fmla="*/ 97 w 109"/>
                  <a:gd name="T5" fmla="*/ 980 h 1058"/>
                  <a:gd name="T6" fmla="*/ 97 w 109"/>
                  <a:gd name="T7" fmla="*/ 929 h 1058"/>
                  <a:gd name="T8" fmla="*/ 97 w 109"/>
                  <a:gd name="T9" fmla="*/ 892 h 1058"/>
                  <a:gd name="T10" fmla="*/ 97 w 109"/>
                  <a:gd name="T11" fmla="*/ 854 h 1058"/>
                  <a:gd name="T12" fmla="*/ 97 w 109"/>
                  <a:gd name="T13" fmla="*/ 815 h 1058"/>
                  <a:gd name="T14" fmla="*/ 97 w 109"/>
                  <a:gd name="T15" fmla="*/ 777 h 1058"/>
                  <a:gd name="T16" fmla="*/ 97 w 109"/>
                  <a:gd name="T17" fmla="*/ 738 h 1058"/>
                  <a:gd name="T18" fmla="*/ 97 w 109"/>
                  <a:gd name="T19" fmla="*/ 700 h 1058"/>
                  <a:gd name="T20" fmla="*/ 89 w 109"/>
                  <a:gd name="T21" fmla="*/ 662 h 1058"/>
                  <a:gd name="T22" fmla="*/ 89 w 109"/>
                  <a:gd name="T23" fmla="*/ 624 h 1058"/>
                  <a:gd name="T24" fmla="*/ 81 w 109"/>
                  <a:gd name="T25" fmla="*/ 586 h 1058"/>
                  <a:gd name="T26" fmla="*/ 73 w 109"/>
                  <a:gd name="T27" fmla="*/ 548 h 1058"/>
                  <a:gd name="T28" fmla="*/ 65 w 109"/>
                  <a:gd name="T29" fmla="*/ 509 h 1058"/>
                  <a:gd name="T30" fmla="*/ 57 w 109"/>
                  <a:gd name="T31" fmla="*/ 471 h 1058"/>
                  <a:gd name="T32" fmla="*/ 49 w 109"/>
                  <a:gd name="T33" fmla="*/ 433 h 1058"/>
                  <a:gd name="T34" fmla="*/ 49 w 109"/>
                  <a:gd name="T35" fmla="*/ 395 h 1058"/>
                  <a:gd name="T36" fmla="*/ 40 w 109"/>
                  <a:gd name="T37" fmla="*/ 357 h 1058"/>
                  <a:gd name="T38" fmla="*/ 40 w 109"/>
                  <a:gd name="T39" fmla="*/ 319 h 1058"/>
                  <a:gd name="T40" fmla="*/ 40 w 109"/>
                  <a:gd name="T41" fmla="*/ 280 h 1058"/>
                  <a:gd name="T42" fmla="*/ 33 w 109"/>
                  <a:gd name="T43" fmla="*/ 242 h 1058"/>
                  <a:gd name="T44" fmla="*/ 24 w 109"/>
                  <a:gd name="T45" fmla="*/ 191 h 1058"/>
                  <a:gd name="T46" fmla="*/ 16 w 109"/>
                  <a:gd name="T47" fmla="*/ 152 h 1058"/>
                  <a:gd name="T48" fmla="*/ 8 w 109"/>
                  <a:gd name="T49" fmla="*/ 115 h 1058"/>
                  <a:gd name="T50" fmla="*/ 8 w 109"/>
                  <a:gd name="T51" fmla="*/ 77 h 1058"/>
                  <a:gd name="T52" fmla="*/ 0 w 109"/>
                  <a:gd name="T53" fmla="*/ 38 h 1058"/>
                  <a:gd name="T54" fmla="*/ 0 w 109"/>
                  <a:gd name="T55" fmla="*/ 0 h 1058"/>
                  <a:gd name="T56" fmla="*/ 108 w 109"/>
                  <a:gd name="T57" fmla="*/ 989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9" h="1058">
                    <a:moveTo>
                      <a:pt x="108" y="1057"/>
                    </a:moveTo>
                    <a:lnTo>
                      <a:pt x="97" y="1019"/>
                    </a:lnTo>
                    <a:lnTo>
                      <a:pt x="97" y="980"/>
                    </a:lnTo>
                    <a:lnTo>
                      <a:pt x="97" y="929"/>
                    </a:lnTo>
                    <a:lnTo>
                      <a:pt x="97" y="892"/>
                    </a:lnTo>
                    <a:lnTo>
                      <a:pt x="97" y="854"/>
                    </a:lnTo>
                    <a:lnTo>
                      <a:pt x="97" y="815"/>
                    </a:lnTo>
                    <a:lnTo>
                      <a:pt x="97" y="777"/>
                    </a:lnTo>
                    <a:lnTo>
                      <a:pt x="97" y="738"/>
                    </a:lnTo>
                    <a:lnTo>
                      <a:pt x="97" y="700"/>
                    </a:lnTo>
                    <a:lnTo>
                      <a:pt x="89" y="662"/>
                    </a:lnTo>
                    <a:lnTo>
                      <a:pt x="89" y="624"/>
                    </a:lnTo>
                    <a:lnTo>
                      <a:pt x="81" y="586"/>
                    </a:lnTo>
                    <a:lnTo>
                      <a:pt x="73" y="548"/>
                    </a:lnTo>
                    <a:lnTo>
                      <a:pt x="65" y="509"/>
                    </a:lnTo>
                    <a:lnTo>
                      <a:pt x="57" y="471"/>
                    </a:lnTo>
                    <a:lnTo>
                      <a:pt x="49" y="433"/>
                    </a:lnTo>
                    <a:lnTo>
                      <a:pt x="49" y="395"/>
                    </a:lnTo>
                    <a:lnTo>
                      <a:pt x="40" y="357"/>
                    </a:lnTo>
                    <a:lnTo>
                      <a:pt x="40" y="319"/>
                    </a:lnTo>
                    <a:lnTo>
                      <a:pt x="40" y="280"/>
                    </a:lnTo>
                    <a:lnTo>
                      <a:pt x="33" y="242"/>
                    </a:lnTo>
                    <a:lnTo>
                      <a:pt x="24" y="191"/>
                    </a:lnTo>
                    <a:lnTo>
                      <a:pt x="16" y="152"/>
                    </a:lnTo>
                    <a:lnTo>
                      <a:pt x="8" y="115"/>
                    </a:lnTo>
                    <a:lnTo>
                      <a:pt x="8" y="77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08" y="989"/>
                    </a:lnTo>
                  </a:path>
                </a:pathLst>
              </a:custGeom>
              <a:noFill/>
              <a:ln w="12700" cap="rnd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328" name="Freeform 112"/>
            <p:cNvSpPr>
              <a:spLocks/>
            </p:cNvSpPr>
            <p:nvPr/>
          </p:nvSpPr>
          <p:spPr bwMode="auto">
            <a:xfrm>
              <a:off x="3320" y="1176"/>
              <a:ext cx="161" cy="1198"/>
            </a:xfrm>
            <a:custGeom>
              <a:avLst/>
              <a:gdLst>
                <a:gd name="T0" fmla="*/ 26 w 161"/>
                <a:gd name="T1" fmla="*/ 1159 h 1198"/>
                <a:gd name="T2" fmla="*/ 32 w 161"/>
                <a:gd name="T3" fmla="*/ 1107 h 1198"/>
                <a:gd name="T4" fmla="*/ 32 w 161"/>
                <a:gd name="T5" fmla="*/ 1069 h 1198"/>
                <a:gd name="T6" fmla="*/ 40 w 161"/>
                <a:gd name="T7" fmla="*/ 1032 h 1198"/>
                <a:gd name="T8" fmla="*/ 40 w 161"/>
                <a:gd name="T9" fmla="*/ 994 h 1198"/>
                <a:gd name="T10" fmla="*/ 40 w 161"/>
                <a:gd name="T11" fmla="*/ 955 h 1198"/>
                <a:gd name="T12" fmla="*/ 40 w 161"/>
                <a:gd name="T13" fmla="*/ 904 h 1198"/>
                <a:gd name="T14" fmla="*/ 48 w 161"/>
                <a:gd name="T15" fmla="*/ 853 h 1198"/>
                <a:gd name="T16" fmla="*/ 48 w 161"/>
                <a:gd name="T17" fmla="*/ 815 h 1198"/>
                <a:gd name="T18" fmla="*/ 56 w 161"/>
                <a:gd name="T19" fmla="*/ 751 h 1198"/>
                <a:gd name="T20" fmla="*/ 56 w 161"/>
                <a:gd name="T21" fmla="*/ 688 h 1198"/>
                <a:gd name="T22" fmla="*/ 56 w 161"/>
                <a:gd name="T23" fmla="*/ 650 h 1198"/>
                <a:gd name="T24" fmla="*/ 64 w 161"/>
                <a:gd name="T25" fmla="*/ 599 h 1198"/>
                <a:gd name="T26" fmla="*/ 64 w 161"/>
                <a:gd name="T27" fmla="*/ 560 h 1198"/>
                <a:gd name="T28" fmla="*/ 64 w 161"/>
                <a:gd name="T29" fmla="*/ 522 h 1198"/>
                <a:gd name="T30" fmla="*/ 64 w 161"/>
                <a:gd name="T31" fmla="*/ 471 h 1198"/>
                <a:gd name="T32" fmla="*/ 72 w 161"/>
                <a:gd name="T33" fmla="*/ 434 h 1198"/>
                <a:gd name="T34" fmla="*/ 80 w 161"/>
                <a:gd name="T35" fmla="*/ 395 h 1198"/>
                <a:gd name="T36" fmla="*/ 80 w 161"/>
                <a:gd name="T37" fmla="*/ 357 h 1198"/>
                <a:gd name="T38" fmla="*/ 80 w 161"/>
                <a:gd name="T39" fmla="*/ 318 h 1198"/>
                <a:gd name="T40" fmla="*/ 88 w 161"/>
                <a:gd name="T41" fmla="*/ 267 h 1198"/>
                <a:gd name="T42" fmla="*/ 96 w 161"/>
                <a:gd name="T43" fmla="*/ 229 h 1198"/>
                <a:gd name="T44" fmla="*/ 96 w 161"/>
                <a:gd name="T45" fmla="*/ 191 h 1198"/>
                <a:gd name="T46" fmla="*/ 112 w 161"/>
                <a:gd name="T47" fmla="*/ 141 h 1198"/>
                <a:gd name="T48" fmla="*/ 120 w 161"/>
                <a:gd name="T49" fmla="*/ 102 h 1198"/>
                <a:gd name="T50" fmla="*/ 128 w 161"/>
                <a:gd name="T51" fmla="*/ 64 h 1198"/>
                <a:gd name="T52" fmla="*/ 152 w 161"/>
                <a:gd name="T53" fmla="*/ 38 h 1198"/>
                <a:gd name="T54" fmla="*/ 160 w 161"/>
                <a:gd name="T55" fmla="*/ 0 h 1198"/>
                <a:gd name="T56" fmla="*/ 136 w 161"/>
                <a:gd name="T57" fmla="*/ 0 h 1198"/>
                <a:gd name="T58" fmla="*/ 112 w 161"/>
                <a:gd name="T59" fmla="*/ 38 h 1198"/>
                <a:gd name="T60" fmla="*/ 104 w 161"/>
                <a:gd name="T61" fmla="*/ 77 h 1198"/>
                <a:gd name="T62" fmla="*/ 96 w 161"/>
                <a:gd name="T63" fmla="*/ 115 h 1198"/>
                <a:gd name="T64" fmla="*/ 80 w 161"/>
                <a:gd name="T65" fmla="*/ 152 h 1198"/>
                <a:gd name="T66" fmla="*/ 72 w 161"/>
                <a:gd name="T67" fmla="*/ 191 h 1198"/>
                <a:gd name="T68" fmla="*/ 64 w 161"/>
                <a:gd name="T69" fmla="*/ 229 h 1198"/>
                <a:gd name="T70" fmla="*/ 56 w 161"/>
                <a:gd name="T71" fmla="*/ 267 h 1198"/>
                <a:gd name="T72" fmla="*/ 48 w 161"/>
                <a:gd name="T73" fmla="*/ 306 h 1198"/>
                <a:gd name="T74" fmla="*/ 48 w 161"/>
                <a:gd name="T75" fmla="*/ 344 h 1198"/>
                <a:gd name="T76" fmla="*/ 48 w 161"/>
                <a:gd name="T77" fmla="*/ 382 h 1198"/>
                <a:gd name="T78" fmla="*/ 40 w 161"/>
                <a:gd name="T79" fmla="*/ 421 h 1198"/>
                <a:gd name="T80" fmla="*/ 40 w 161"/>
                <a:gd name="T81" fmla="*/ 458 h 1198"/>
                <a:gd name="T82" fmla="*/ 40 w 161"/>
                <a:gd name="T83" fmla="*/ 496 h 1198"/>
                <a:gd name="T84" fmla="*/ 40 w 161"/>
                <a:gd name="T85" fmla="*/ 535 h 1198"/>
                <a:gd name="T86" fmla="*/ 40 w 161"/>
                <a:gd name="T87" fmla="*/ 573 h 1198"/>
                <a:gd name="T88" fmla="*/ 40 w 161"/>
                <a:gd name="T89" fmla="*/ 611 h 1198"/>
                <a:gd name="T90" fmla="*/ 32 w 161"/>
                <a:gd name="T91" fmla="*/ 650 h 1198"/>
                <a:gd name="T92" fmla="*/ 32 w 161"/>
                <a:gd name="T93" fmla="*/ 688 h 1198"/>
                <a:gd name="T94" fmla="*/ 24 w 161"/>
                <a:gd name="T95" fmla="*/ 726 h 1198"/>
                <a:gd name="T96" fmla="*/ 24 w 161"/>
                <a:gd name="T97" fmla="*/ 763 h 1198"/>
                <a:gd name="T98" fmla="*/ 24 w 161"/>
                <a:gd name="T99" fmla="*/ 802 h 1198"/>
                <a:gd name="T100" fmla="*/ 24 w 161"/>
                <a:gd name="T101" fmla="*/ 840 h 1198"/>
                <a:gd name="T102" fmla="*/ 24 w 161"/>
                <a:gd name="T103" fmla="*/ 879 h 1198"/>
                <a:gd name="T104" fmla="*/ 16 w 161"/>
                <a:gd name="T105" fmla="*/ 917 h 1198"/>
                <a:gd name="T106" fmla="*/ 16 w 161"/>
                <a:gd name="T107" fmla="*/ 968 h 1198"/>
                <a:gd name="T108" fmla="*/ 16 w 161"/>
                <a:gd name="T109" fmla="*/ 1006 h 1198"/>
                <a:gd name="T110" fmla="*/ 8 w 161"/>
                <a:gd name="T111" fmla="*/ 1045 h 1198"/>
                <a:gd name="T112" fmla="*/ 8 w 161"/>
                <a:gd name="T113" fmla="*/ 1082 h 1198"/>
                <a:gd name="T114" fmla="*/ 0 w 161"/>
                <a:gd name="T115" fmla="*/ 1133 h 1198"/>
                <a:gd name="T116" fmla="*/ 0 w 161"/>
                <a:gd name="T117" fmla="*/ 1171 h 1198"/>
                <a:gd name="T118" fmla="*/ 24 w 161"/>
                <a:gd name="T119" fmla="*/ 1197 h 1198"/>
                <a:gd name="T120" fmla="*/ 26 w 161"/>
                <a:gd name="T121" fmla="*/ 1159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" h="1198">
                  <a:moveTo>
                    <a:pt x="26" y="1159"/>
                  </a:moveTo>
                  <a:lnTo>
                    <a:pt x="32" y="1107"/>
                  </a:lnTo>
                  <a:lnTo>
                    <a:pt x="32" y="1069"/>
                  </a:lnTo>
                  <a:lnTo>
                    <a:pt x="40" y="1032"/>
                  </a:lnTo>
                  <a:lnTo>
                    <a:pt x="40" y="994"/>
                  </a:lnTo>
                  <a:lnTo>
                    <a:pt x="40" y="955"/>
                  </a:lnTo>
                  <a:lnTo>
                    <a:pt x="40" y="904"/>
                  </a:lnTo>
                  <a:lnTo>
                    <a:pt x="48" y="853"/>
                  </a:lnTo>
                  <a:lnTo>
                    <a:pt x="48" y="815"/>
                  </a:lnTo>
                  <a:lnTo>
                    <a:pt x="56" y="751"/>
                  </a:lnTo>
                  <a:lnTo>
                    <a:pt x="56" y="688"/>
                  </a:lnTo>
                  <a:lnTo>
                    <a:pt x="56" y="650"/>
                  </a:lnTo>
                  <a:lnTo>
                    <a:pt x="64" y="599"/>
                  </a:lnTo>
                  <a:lnTo>
                    <a:pt x="64" y="560"/>
                  </a:lnTo>
                  <a:lnTo>
                    <a:pt x="64" y="522"/>
                  </a:lnTo>
                  <a:lnTo>
                    <a:pt x="64" y="471"/>
                  </a:lnTo>
                  <a:lnTo>
                    <a:pt x="72" y="434"/>
                  </a:lnTo>
                  <a:lnTo>
                    <a:pt x="80" y="395"/>
                  </a:lnTo>
                  <a:lnTo>
                    <a:pt x="80" y="357"/>
                  </a:lnTo>
                  <a:lnTo>
                    <a:pt x="80" y="318"/>
                  </a:lnTo>
                  <a:lnTo>
                    <a:pt x="88" y="267"/>
                  </a:lnTo>
                  <a:lnTo>
                    <a:pt x="96" y="229"/>
                  </a:lnTo>
                  <a:lnTo>
                    <a:pt x="96" y="191"/>
                  </a:lnTo>
                  <a:lnTo>
                    <a:pt x="112" y="141"/>
                  </a:lnTo>
                  <a:lnTo>
                    <a:pt x="120" y="102"/>
                  </a:lnTo>
                  <a:lnTo>
                    <a:pt x="128" y="64"/>
                  </a:lnTo>
                  <a:lnTo>
                    <a:pt x="152" y="38"/>
                  </a:lnTo>
                  <a:lnTo>
                    <a:pt x="160" y="0"/>
                  </a:lnTo>
                  <a:lnTo>
                    <a:pt x="136" y="0"/>
                  </a:lnTo>
                  <a:lnTo>
                    <a:pt x="112" y="38"/>
                  </a:lnTo>
                  <a:lnTo>
                    <a:pt x="104" y="77"/>
                  </a:lnTo>
                  <a:lnTo>
                    <a:pt x="96" y="115"/>
                  </a:lnTo>
                  <a:lnTo>
                    <a:pt x="80" y="152"/>
                  </a:lnTo>
                  <a:lnTo>
                    <a:pt x="72" y="191"/>
                  </a:lnTo>
                  <a:lnTo>
                    <a:pt x="64" y="229"/>
                  </a:lnTo>
                  <a:lnTo>
                    <a:pt x="56" y="267"/>
                  </a:lnTo>
                  <a:lnTo>
                    <a:pt x="48" y="306"/>
                  </a:lnTo>
                  <a:lnTo>
                    <a:pt x="48" y="344"/>
                  </a:lnTo>
                  <a:lnTo>
                    <a:pt x="48" y="382"/>
                  </a:lnTo>
                  <a:lnTo>
                    <a:pt x="40" y="421"/>
                  </a:lnTo>
                  <a:lnTo>
                    <a:pt x="40" y="458"/>
                  </a:lnTo>
                  <a:lnTo>
                    <a:pt x="40" y="496"/>
                  </a:lnTo>
                  <a:lnTo>
                    <a:pt x="40" y="535"/>
                  </a:lnTo>
                  <a:lnTo>
                    <a:pt x="40" y="573"/>
                  </a:lnTo>
                  <a:lnTo>
                    <a:pt x="40" y="611"/>
                  </a:lnTo>
                  <a:lnTo>
                    <a:pt x="32" y="650"/>
                  </a:lnTo>
                  <a:lnTo>
                    <a:pt x="32" y="688"/>
                  </a:lnTo>
                  <a:lnTo>
                    <a:pt x="24" y="726"/>
                  </a:lnTo>
                  <a:lnTo>
                    <a:pt x="24" y="763"/>
                  </a:lnTo>
                  <a:lnTo>
                    <a:pt x="24" y="802"/>
                  </a:lnTo>
                  <a:lnTo>
                    <a:pt x="24" y="840"/>
                  </a:lnTo>
                  <a:lnTo>
                    <a:pt x="24" y="879"/>
                  </a:lnTo>
                  <a:lnTo>
                    <a:pt x="16" y="917"/>
                  </a:lnTo>
                  <a:lnTo>
                    <a:pt x="16" y="968"/>
                  </a:lnTo>
                  <a:lnTo>
                    <a:pt x="16" y="1006"/>
                  </a:lnTo>
                  <a:lnTo>
                    <a:pt x="8" y="1045"/>
                  </a:lnTo>
                  <a:lnTo>
                    <a:pt x="8" y="1082"/>
                  </a:lnTo>
                  <a:lnTo>
                    <a:pt x="0" y="1133"/>
                  </a:lnTo>
                  <a:lnTo>
                    <a:pt x="0" y="1171"/>
                  </a:lnTo>
                  <a:lnTo>
                    <a:pt x="24" y="1197"/>
                  </a:lnTo>
                  <a:lnTo>
                    <a:pt x="26" y="1159"/>
                  </a:lnTo>
                </a:path>
              </a:pathLst>
            </a:custGeom>
            <a:solidFill>
              <a:srgbClr val="00FF00"/>
            </a:solidFill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29" name="Line 113"/>
            <p:cNvSpPr>
              <a:spLocks noChangeShapeType="1"/>
            </p:cNvSpPr>
            <p:nvPr/>
          </p:nvSpPr>
          <p:spPr bwMode="auto">
            <a:xfrm flipH="1" flipV="1">
              <a:off x="3294" y="1033"/>
              <a:ext cx="64" cy="1254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30" name="Line 114"/>
            <p:cNvSpPr>
              <a:spLocks noChangeShapeType="1"/>
            </p:cNvSpPr>
            <p:nvPr/>
          </p:nvSpPr>
          <p:spPr bwMode="auto">
            <a:xfrm>
              <a:off x="3303" y="1163"/>
              <a:ext cx="0" cy="116"/>
            </a:xfrm>
            <a:prstGeom prst="line">
              <a:avLst/>
            </a:prstGeom>
            <a:noFill/>
            <a:ln w="50800">
              <a:solidFill>
                <a:srgbClr val="7144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331" name="Arc 115"/>
          <p:cNvSpPr>
            <a:spLocks/>
          </p:cNvSpPr>
          <p:nvPr/>
        </p:nvSpPr>
        <p:spPr bwMode="auto">
          <a:xfrm>
            <a:off x="6412040" y="2620014"/>
            <a:ext cx="252412" cy="1987550"/>
          </a:xfrm>
          <a:custGeom>
            <a:avLst/>
            <a:gdLst>
              <a:gd name="G0" fmla="+- 123 0 0"/>
              <a:gd name="G1" fmla="+- 21600 0 0"/>
              <a:gd name="G2" fmla="+- 21600 0 0"/>
              <a:gd name="T0" fmla="*/ 0 w 21723"/>
              <a:gd name="T1" fmla="*/ 0 h 21600"/>
              <a:gd name="T2" fmla="*/ 21723 w 21723"/>
              <a:gd name="T3" fmla="*/ 21600 h 21600"/>
              <a:gd name="T4" fmla="*/ 123 w 2172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23" h="21600" fill="none" extrusionOk="0">
                <a:moveTo>
                  <a:pt x="0" y="0"/>
                </a:moveTo>
                <a:cubicBezTo>
                  <a:pt x="41" y="0"/>
                  <a:pt x="82" y="-1"/>
                  <a:pt x="123" y="0"/>
                </a:cubicBezTo>
                <a:cubicBezTo>
                  <a:pt x="12052" y="0"/>
                  <a:pt x="21723" y="9670"/>
                  <a:pt x="21723" y="21600"/>
                </a:cubicBezTo>
              </a:path>
              <a:path w="21723" h="21600" stroke="0" extrusionOk="0">
                <a:moveTo>
                  <a:pt x="0" y="0"/>
                </a:moveTo>
                <a:cubicBezTo>
                  <a:pt x="41" y="0"/>
                  <a:pt x="82" y="-1"/>
                  <a:pt x="123" y="0"/>
                </a:cubicBezTo>
                <a:cubicBezTo>
                  <a:pt x="12052" y="0"/>
                  <a:pt x="21723" y="9670"/>
                  <a:pt x="21723" y="21600"/>
                </a:cubicBezTo>
                <a:lnTo>
                  <a:pt x="123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332" name="Group 116"/>
          <p:cNvGrpSpPr>
            <a:grpSpLocks/>
          </p:cNvGrpSpPr>
          <p:nvPr/>
        </p:nvGrpSpPr>
        <p:grpSpPr bwMode="auto">
          <a:xfrm>
            <a:off x="6759702" y="2388239"/>
            <a:ext cx="425450" cy="2336800"/>
            <a:chOff x="3455" y="1010"/>
            <a:chExt cx="301" cy="1472"/>
          </a:xfrm>
        </p:grpSpPr>
        <p:grpSp>
          <p:nvGrpSpPr>
            <p:cNvPr id="9333" name="Group 117"/>
            <p:cNvGrpSpPr>
              <a:grpSpLocks/>
            </p:cNvGrpSpPr>
            <p:nvPr/>
          </p:nvGrpSpPr>
          <p:grpSpPr bwMode="auto">
            <a:xfrm>
              <a:off x="3620" y="1278"/>
              <a:ext cx="136" cy="1162"/>
              <a:chOff x="3620" y="1278"/>
              <a:chExt cx="136" cy="1162"/>
            </a:xfrm>
          </p:grpSpPr>
          <p:sp>
            <p:nvSpPr>
              <p:cNvPr id="9334" name="Freeform 118"/>
              <p:cNvSpPr>
                <a:spLocks/>
              </p:cNvSpPr>
              <p:nvPr/>
            </p:nvSpPr>
            <p:spPr bwMode="auto">
              <a:xfrm>
                <a:off x="3629" y="1278"/>
                <a:ext cx="127" cy="1151"/>
              </a:xfrm>
              <a:custGeom>
                <a:avLst/>
                <a:gdLst>
                  <a:gd name="T0" fmla="*/ 0 w 127"/>
                  <a:gd name="T1" fmla="*/ 1150 h 1151"/>
                  <a:gd name="T2" fmla="*/ 13 w 127"/>
                  <a:gd name="T3" fmla="*/ 1108 h 1151"/>
                  <a:gd name="T4" fmla="*/ 13 w 127"/>
                  <a:gd name="T5" fmla="*/ 1066 h 1151"/>
                  <a:gd name="T6" fmla="*/ 13 w 127"/>
                  <a:gd name="T7" fmla="*/ 1011 h 1151"/>
                  <a:gd name="T8" fmla="*/ 13 w 127"/>
                  <a:gd name="T9" fmla="*/ 970 h 1151"/>
                  <a:gd name="T10" fmla="*/ 13 w 127"/>
                  <a:gd name="T11" fmla="*/ 929 h 1151"/>
                  <a:gd name="T12" fmla="*/ 13 w 127"/>
                  <a:gd name="T13" fmla="*/ 887 h 1151"/>
                  <a:gd name="T14" fmla="*/ 13 w 127"/>
                  <a:gd name="T15" fmla="*/ 845 h 1151"/>
                  <a:gd name="T16" fmla="*/ 13 w 127"/>
                  <a:gd name="T17" fmla="*/ 803 h 1151"/>
                  <a:gd name="T18" fmla="*/ 13 w 127"/>
                  <a:gd name="T19" fmla="*/ 762 h 1151"/>
                  <a:gd name="T20" fmla="*/ 22 w 127"/>
                  <a:gd name="T21" fmla="*/ 720 h 1151"/>
                  <a:gd name="T22" fmla="*/ 22 w 127"/>
                  <a:gd name="T23" fmla="*/ 679 h 1151"/>
                  <a:gd name="T24" fmla="*/ 31 w 127"/>
                  <a:gd name="T25" fmla="*/ 638 h 1151"/>
                  <a:gd name="T26" fmla="*/ 41 w 127"/>
                  <a:gd name="T27" fmla="*/ 596 h 1151"/>
                  <a:gd name="T28" fmla="*/ 50 w 127"/>
                  <a:gd name="T29" fmla="*/ 554 h 1151"/>
                  <a:gd name="T30" fmla="*/ 60 w 127"/>
                  <a:gd name="T31" fmla="*/ 512 h 1151"/>
                  <a:gd name="T32" fmla="*/ 69 w 127"/>
                  <a:gd name="T33" fmla="*/ 471 h 1151"/>
                  <a:gd name="T34" fmla="*/ 69 w 127"/>
                  <a:gd name="T35" fmla="*/ 430 h 1151"/>
                  <a:gd name="T36" fmla="*/ 79 w 127"/>
                  <a:gd name="T37" fmla="*/ 388 h 1151"/>
                  <a:gd name="T38" fmla="*/ 79 w 127"/>
                  <a:gd name="T39" fmla="*/ 347 h 1151"/>
                  <a:gd name="T40" fmla="*/ 79 w 127"/>
                  <a:gd name="T41" fmla="*/ 305 h 1151"/>
                  <a:gd name="T42" fmla="*/ 88 w 127"/>
                  <a:gd name="T43" fmla="*/ 263 h 1151"/>
                  <a:gd name="T44" fmla="*/ 98 w 127"/>
                  <a:gd name="T45" fmla="*/ 207 h 1151"/>
                  <a:gd name="T46" fmla="*/ 107 w 127"/>
                  <a:gd name="T47" fmla="*/ 166 h 1151"/>
                  <a:gd name="T48" fmla="*/ 117 w 127"/>
                  <a:gd name="T49" fmla="*/ 125 h 1151"/>
                  <a:gd name="T50" fmla="*/ 117 w 127"/>
                  <a:gd name="T51" fmla="*/ 84 h 1151"/>
                  <a:gd name="T52" fmla="*/ 126 w 127"/>
                  <a:gd name="T53" fmla="*/ 42 h 1151"/>
                  <a:gd name="T54" fmla="*/ 126 w 127"/>
                  <a:gd name="T55" fmla="*/ 0 h 1151"/>
                  <a:gd name="T56" fmla="*/ 0 w 127"/>
                  <a:gd name="T57" fmla="*/ 1076 h 1151"/>
                  <a:gd name="T58" fmla="*/ 0 w 127"/>
                  <a:gd name="T59" fmla="*/ 115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7" h="1151">
                    <a:moveTo>
                      <a:pt x="0" y="1150"/>
                    </a:moveTo>
                    <a:lnTo>
                      <a:pt x="13" y="1108"/>
                    </a:lnTo>
                    <a:lnTo>
                      <a:pt x="13" y="1066"/>
                    </a:lnTo>
                    <a:lnTo>
                      <a:pt x="13" y="1011"/>
                    </a:lnTo>
                    <a:lnTo>
                      <a:pt x="13" y="970"/>
                    </a:lnTo>
                    <a:lnTo>
                      <a:pt x="13" y="929"/>
                    </a:lnTo>
                    <a:lnTo>
                      <a:pt x="13" y="887"/>
                    </a:lnTo>
                    <a:lnTo>
                      <a:pt x="13" y="845"/>
                    </a:lnTo>
                    <a:lnTo>
                      <a:pt x="13" y="803"/>
                    </a:lnTo>
                    <a:lnTo>
                      <a:pt x="13" y="762"/>
                    </a:lnTo>
                    <a:lnTo>
                      <a:pt x="22" y="720"/>
                    </a:lnTo>
                    <a:lnTo>
                      <a:pt x="22" y="679"/>
                    </a:lnTo>
                    <a:lnTo>
                      <a:pt x="31" y="638"/>
                    </a:lnTo>
                    <a:lnTo>
                      <a:pt x="41" y="596"/>
                    </a:lnTo>
                    <a:lnTo>
                      <a:pt x="50" y="554"/>
                    </a:lnTo>
                    <a:lnTo>
                      <a:pt x="60" y="512"/>
                    </a:lnTo>
                    <a:lnTo>
                      <a:pt x="69" y="471"/>
                    </a:lnTo>
                    <a:lnTo>
                      <a:pt x="69" y="430"/>
                    </a:lnTo>
                    <a:lnTo>
                      <a:pt x="79" y="388"/>
                    </a:lnTo>
                    <a:lnTo>
                      <a:pt x="79" y="347"/>
                    </a:lnTo>
                    <a:lnTo>
                      <a:pt x="79" y="305"/>
                    </a:lnTo>
                    <a:lnTo>
                      <a:pt x="88" y="263"/>
                    </a:lnTo>
                    <a:lnTo>
                      <a:pt x="98" y="207"/>
                    </a:lnTo>
                    <a:lnTo>
                      <a:pt x="107" y="166"/>
                    </a:lnTo>
                    <a:lnTo>
                      <a:pt x="117" y="125"/>
                    </a:lnTo>
                    <a:lnTo>
                      <a:pt x="117" y="84"/>
                    </a:lnTo>
                    <a:lnTo>
                      <a:pt x="126" y="42"/>
                    </a:lnTo>
                    <a:lnTo>
                      <a:pt x="126" y="0"/>
                    </a:lnTo>
                    <a:lnTo>
                      <a:pt x="0" y="1076"/>
                    </a:lnTo>
                    <a:lnTo>
                      <a:pt x="0" y="1150"/>
                    </a:lnTo>
                  </a:path>
                </a:pathLst>
              </a:custGeom>
              <a:solidFill>
                <a:srgbClr val="00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35" name="Freeform 119"/>
              <p:cNvSpPr>
                <a:spLocks/>
              </p:cNvSpPr>
              <p:nvPr/>
            </p:nvSpPr>
            <p:spPr bwMode="auto">
              <a:xfrm>
                <a:off x="3620" y="1278"/>
                <a:ext cx="136" cy="1162"/>
              </a:xfrm>
              <a:custGeom>
                <a:avLst/>
                <a:gdLst>
                  <a:gd name="T0" fmla="*/ 0 w 136"/>
                  <a:gd name="T1" fmla="*/ 1161 h 1162"/>
                  <a:gd name="T2" fmla="*/ 14 w 136"/>
                  <a:gd name="T3" fmla="*/ 1119 h 1162"/>
                  <a:gd name="T4" fmla="*/ 14 w 136"/>
                  <a:gd name="T5" fmla="*/ 1077 h 1162"/>
                  <a:gd name="T6" fmla="*/ 14 w 136"/>
                  <a:gd name="T7" fmla="*/ 1020 h 1162"/>
                  <a:gd name="T8" fmla="*/ 14 w 136"/>
                  <a:gd name="T9" fmla="*/ 980 h 1162"/>
                  <a:gd name="T10" fmla="*/ 14 w 136"/>
                  <a:gd name="T11" fmla="*/ 938 h 1162"/>
                  <a:gd name="T12" fmla="*/ 14 w 136"/>
                  <a:gd name="T13" fmla="*/ 895 h 1162"/>
                  <a:gd name="T14" fmla="*/ 14 w 136"/>
                  <a:gd name="T15" fmla="*/ 853 h 1162"/>
                  <a:gd name="T16" fmla="*/ 14 w 136"/>
                  <a:gd name="T17" fmla="*/ 811 h 1162"/>
                  <a:gd name="T18" fmla="*/ 14 w 136"/>
                  <a:gd name="T19" fmla="*/ 769 h 1162"/>
                  <a:gd name="T20" fmla="*/ 24 w 136"/>
                  <a:gd name="T21" fmla="*/ 727 h 1162"/>
                  <a:gd name="T22" fmla="*/ 24 w 136"/>
                  <a:gd name="T23" fmla="*/ 686 h 1162"/>
                  <a:gd name="T24" fmla="*/ 33 w 136"/>
                  <a:gd name="T25" fmla="*/ 644 h 1162"/>
                  <a:gd name="T26" fmla="*/ 44 w 136"/>
                  <a:gd name="T27" fmla="*/ 602 h 1162"/>
                  <a:gd name="T28" fmla="*/ 54 w 136"/>
                  <a:gd name="T29" fmla="*/ 559 h 1162"/>
                  <a:gd name="T30" fmla="*/ 64 w 136"/>
                  <a:gd name="T31" fmla="*/ 517 h 1162"/>
                  <a:gd name="T32" fmla="*/ 74 w 136"/>
                  <a:gd name="T33" fmla="*/ 475 h 1162"/>
                  <a:gd name="T34" fmla="*/ 74 w 136"/>
                  <a:gd name="T35" fmla="*/ 434 h 1162"/>
                  <a:gd name="T36" fmla="*/ 85 w 136"/>
                  <a:gd name="T37" fmla="*/ 392 h 1162"/>
                  <a:gd name="T38" fmla="*/ 85 w 136"/>
                  <a:gd name="T39" fmla="*/ 350 h 1162"/>
                  <a:gd name="T40" fmla="*/ 85 w 136"/>
                  <a:gd name="T41" fmla="*/ 308 h 1162"/>
                  <a:gd name="T42" fmla="*/ 94 w 136"/>
                  <a:gd name="T43" fmla="*/ 266 h 1162"/>
                  <a:gd name="T44" fmla="*/ 105 w 136"/>
                  <a:gd name="T45" fmla="*/ 209 h 1162"/>
                  <a:gd name="T46" fmla="*/ 115 w 136"/>
                  <a:gd name="T47" fmla="*/ 167 h 1162"/>
                  <a:gd name="T48" fmla="*/ 125 w 136"/>
                  <a:gd name="T49" fmla="*/ 127 h 1162"/>
                  <a:gd name="T50" fmla="*/ 125 w 136"/>
                  <a:gd name="T51" fmla="*/ 84 h 1162"/>
                  <a:gd name="T52" fmla="*/ 135 w 136"/>
                  <a:gd name="T53" fmla="*/ 42 h 1162"/>
                  <a:gd name="T54" fmla="*/ 135 w 136"/>
                  <a:gd name="T55" fmla="*/ 0 h 1162"/>
                  <a:gd name="T56" fmla="*/ 0 w 136"/>
                  <a:gd name="T57" fmla="*/ 1087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" h="1162">
                    <a:moveTo>
                      <a:pt x="0" y="1161"/>
                    </a:moveTo>
                    <a:lnTo>
                      <a:pt x="14" y="1119"/>
                    </a:lnTo>
                    <a:lnTo>
                      <a:pt x="14" y="1077"/>
                    </a:lnTo>
                    <a:lnTo>
                      <a:pt x="14" y="1020"/>
                    </a:lnTo>
                    <a:lnTo>
                      <a:pt x="14" y="980"/>
                    </a:lnTo>
                    <a:lnTo>
                      <a:pt x="14" y="938"/>
                    </a:lnTo>
                    <a:lnTo>
                      <a:pt x="14" y="895"/>
                    </a:lnTo>
                    <a:lnTo>
                      <a:pt x="14" y="853"/>
                    </a:lnTo>
                    <a:lnTo>
                      <a:pt x="14" y="811"/>
                    </a:lnTo>
                    <a:lnTo>
                      <a:pt x="14" y="769"/>
                    </a:lnTo>
                    <a:lnTo>
                      <a:pt x="24" y="727"/>
                    </a:lnTo>
                    <a:lnTo>
                      <a:pt x="24" y="686"/>
                    </a:lnTo>
                    <a:lnTo>
                      <a:pt x="33" y="644"/>
                    </a:lnTo>
                    <a:lnTo>
                      <a:pt x="44" y="602"/>
                    </a:lnTo>
                    <a:lnTo>
                      <a:pt x="54" y="559"/>
                    </a:lnTo>
                    <a:lnTo>
                      <a:pt x="64" y="517"/>
                    </a:lnTo>
                    <a:lnTo>
                      <a:pt x="74" y="475"/>
                    </a:lnTo>
                    <a:lnTo>
                      <a:pt x="74" y="434"/>
                    </a:lnTo>
                    <a:lnTo>
                      <a:pt x="85" y="392"/>
                    </a:lnTo>
                    <a:lnTo>
                      <a:pt x="85" y="350"/>
                    </a:lnTo>
                    <a:lnTo>
                      <a:pt x="85" y="308"/>
                    </a:lnTo>
                    <a:lnTo>
                      <a:pt x="94" y="266"/>
                    </a:lnTo>
                    <a:lnTo>
                      <a:pt x="105" y="209"/>
                    </a:lnTo>
                    <a:lnTo>
                      <a:pt x="115" y="167"/>
                    </a:lnTo>
                    <a:lnTo>
                      <a:pt x="125" y="127"/>
                    </a:lnTo>
                    <a:lnTo>
                      <a:pt x="125" y="84"/>
                    </a:lnTo>
                    <a:lnTo>
                      <a:pt x="135" y="42"/>
                    </a:lnTo>
                    <a:lnTo>
                      <a:pt x="135" y="0"/>
                    </a:lnTo>
                    <a:lnTo>
                      <a:pt x="0" y="1087"/>
                    </a:lnTo>
                  </a:path>
                </a:pathLst>
              </a:custGeom>
              <a:noFill/>
              <a:ln w="12700" cap="rnd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336" name="Freeform 120"/>
            <p:cNvSpPr>
              <a:spLocks/>
            </p:cNvSpPr>
            <p:nvPr/>
          </p:nvSpPr>
          <p:spPr bwMode="auto">
            <a:xfrm>
              <a:off x="3455" y="1165"/>
              <a:ext cx="200" cy="1317"/>
            </a:xfrm>
            <a:custGeom>
              <a:avLst/>
              <a:gdLst>
                <a:gd name="T0" fmla="*/ 166 w 200"/>
                <a:gd name="T1" fmla="*/ 1274 h 1317"/>
                <a:gd name="T2" fmla="*/ 159 w 200"/>
                <a:gd name="T3" fmla="*/ 1218 h 1317"/>
                <a:gd name="T4" fmla="*/ 159 w 200"/>
                <a:gd name="T5" fmla="*/ 1175 h 1317"/>
                <a:gd name="T6" fmla="*/ 149 w 200"/>
                <a:gd name="T7" fmla="*/ 1135 h 1317"/>
                <a:gd name="T8" fmla="*/ 149 w 200"/>
                <a:gd name="T9" fmla="*/ 1092 h 1317"/>
                <a:gd name="T10" fmla="*/ 149 w 200"/>
                <a:gd name="T11" fmla="*/ 1050 h 1317"/>
                <a:gd name="T12" fmla="*/ 149 w 200"/>
                <a:gd name="T13" fmla="*/ 994 h 1317"/>
                <a:gd name="T14" fmla="*/ 140 w 200"/>
                <a:gd name="T15" fmla="*/ 938 h 1317"/>
                <a:gd name="T16" fmla="*/ 140 w 200"/>
                <a:gd name="T17" fmla="*/ 896 h 1317"/>
                <a:gd name="T18" fmla="*/ 129 w 200"/>
                <a:gd name="T19" fmla="*/ 825 h 1317"/>
                <a:gd name="T20" fmla="*/ 129 w 200"/>
                <a:gd name="T21" fmla="*/ 756 h 1317"/>
                <a:gd name="T22" fmla="*/ 129 w 200"/>
                <a:gd name="T23" fmla="*/ 714 h 1317"/>
                <a:gd name="T24" fmla="*/ 120 w 200"/>
                <a:gd name="T25" fmla="*/ 658 h 1317"/>
                <a:gd name="T26" fmla="*/ 120 w 200"/>
                <a:gd name="T27" fmla="*/ 616 h 1317"/>
                <a:gd name="T28" fmla="*/ 120 w 200"/>
                <a:gd name="T29" fmla="*/ 574 h 1317"/>
                <a:gd name="T30" fmla="*/ 120 w 200"/>
                <a:gd name="T31" fmla="*/ 517 h 1317"/>
                <a:gd name="T32" fmla="*/ 109 w 200"/>
                <a:gd name="T33" fmla="*/ 477 h 1317"/>
                <a:gd name="T34" fmla="*/ 100 w 200"/>
                <a:gd name="T35" fmla="*/ 434 h 1317"/>
                <a:gd name="T36" fmla="*/ 100 w 200"/>
                <a:gd name="T37" fmla="*/ 392 h 1317"/>
                <a:gd name="T38" fmla="*/ 100 w 200"/>
                <a:gd name="T39" fmla="*/ 350 h 1317"/>
                <a:gd name="T40" fmla="*/ 90 w 200"/>
                <a:gd name="T41" fmla="*/ 294 h 1317"/>
                <a:gd name="T42" fmla="*/ 79 w 200"/>
                <a:gd name="T43" fmla="*/ 252 h 1317"/>
                <a:gd name="T44" fmla="*/ 79 w 200"/>
                <a:gd name="T45" fmla="*/ 209 h 1317"/>
                <a:gd name="T46" fmla="*/ 59 w 200"/>
                <a:gd name="T47" fmla="*/ 155 h 1317"/>
                <a:gd name="T48" fmla="*/ 50 w 200"/>
                <a:gd name="T49" fmla="*/ 112 h 1317"/>
                <a:gd name="T50" fmla="*/ 40 w 200"/>
                <a:gd name="T51" fmla="*/ 70 h 1317"/>
                <a:gd name="T52" fmla="*/ 10 w 200"/>
                <a:gd name="T53" fmla="*/ 42 h 1317"/>
                <a:gd name="T54" fmla="*/ 0 w 200"/>
                <a:gd name="T55" fmla="*/ 0 h 1317"/>
                <a:gd name="T56" fmla="*/ 30 w 200"/>
                <a:gd name="T57" fmla="*/ 0 h 1317"/>
                <a:gd name="T58" fmla="*/ 59 w 200"/>
                <a:gd name="T59" fmla="*/ 42 h 1317"/>
                <a:gd name="T60" fmla="*/ 70 w 200"/>
                <a:gd name="T61" fmla="*/ 84 h 1317"/>
                <a:gd name="T62" fmla="*/ 79 w 200"/>
                <a:gd name="T63" fmla="*/ 127 h 1317"/>
                <a:gd name="T64" fmla="*/ 100 w 200"/>
                <a:gd name="T65" fmla="*/ 167 h 1317"/>
                <a:gd name="T66" fmla="*/ 109 w 200"/>
                <a:gd name="T67" fmla="*/ 209 h 1317"/>
                <a:gd name="T68" fmla="*/ 120 w 200"/>
                <a:gd name="T69" fmla="*/ 252 h 1317"/>
                <a:gd name="T70" fmla="*/ 129 w 200"/>
                <a:gd name="T71" fmla="*/ 294 h 1317"/>
                <a:gd name="T72" fmla="*/ 140 w 200"/>
                <a:gd name="T73" fmla="*/ 336 h 1317"/>
                <a:gd name="T74" fmla="*/ 140 w 200"/>
                <a:gd name="T75" fmla="*/ 378 h 1317"/>
                <a:gd name="T76" fmla="*/ 140 w 200"/>
                <a:gd name="T77" fmla="*/ 420 h 1317"/>
                <a:gd name="T78" fmla="*/ 149 w 200"/>
                <a:gd name="T79" fmla="*/ 463 h 1317"/>
                <a:gd name="T80" fmla="*/ 149 w 200"/>
                <a:gd name="T81" fmla="*/ 503 h 1317"/>
                <a:gd name="T82" fmla="*/ 149 w 200"/>
                <a:gd name="T83" fmla="*/ 546 h 1317"/>
                <a:gd name="T84" fmla="*/ 149 w 200"/>
                <a:gd name="T85" fmla="*/ 588 h 1317"/>
                <a:gd name="T86" fmla="*/ 149 w 200"/>
                <a:gd name="T87" fmla="*/ 630 h 1317"/>
                <a:gd name="T88" fmla="*/ 149 w 200"/>
                <a:gd name="T89" fmla="*/ 672 h 1317"/>
                <a:gd name="T90" fmla="*/ 159 w 200"/>
                <a:gd name="T91" fmla="*/ 714 h 1317"/>
                <a:gd name="T92" fmla="*/ 159 w 200"/>
                <a:gd name="T93" fmla="*/ 756 h 1317"/>
                <a:gd name="T94" fmla="*/ 169 w 200"/>
                <a:gd name="T95" fmla="*/ 799 h 1317"/>
                <a:gd name="T96" fmla="*/ 169 w 200"/>
                <a:gd name="T97" fmla="*/ 839 h 1317"/>
                <a:gd name="T98" fmla="*/ 169 w 200"/>
                <a:gd name="T99" fmla="*/ 882 h 1317"/>
                <a:gd name="T100" fmla="*/ 169 w 200"/>
                <a:gd name="T101" fmla="*/ 924 h 1317"/>
                <a:gd name="T102" fmla="*/ 169 w 200"/>
                <a:gd name="T103" fmla="*/ 966 h 1317"/>
                <a:gd name="T104" fmla="*/ 179 w 200"/>
                <a:gd name="T105" fmla="*/ 1008 h 1317"/>
                <a:gd name="T106" fmla="*/ 179 w 200"/>
                <a:gd name="T107" fmla="*/ 1064 h 1317"/>
                <a:gd name="T108" fmla="*/ 179 w 200"/>
                <a:gd name="T109" fmla="*/ 1107 h 1317"/>
                <a:gd name="T110" fmla="*/ 189 w 200"/>
                <a:gd name="T111" fmla="*/ 1149 h 1317"/>
                <a:gd name="T112" fmla="*/ 189 w 200"/>
                <a:gd name="T113" fmla="*/ 1189 h 1317"/>
                <a:gd name="T114" fmla="*/ 199 w 200"/>
                <a:gd name="T115" fmla="*/ 1246 h 1317"/>
                <a:gd name="T116" fmla="*/ 199 w 200"/>
                <a:gd name="T117" fmla="*/ 1288 h 1317"/>
                <a:gd name="T118" fmla="*/ 169 w 200"/>
                <a:gd name="T119" fmla="*/ 1316 h 1317"/>
                <a:gd name="T120" fmla="*/ 166 w 200"/>
                <a:gd name="T121" fmla="*/ 1274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0" h="1317">
                  <a:moveTo>
                    <a:pt x="166" y="1274"/>
                  </a:moveTo>
                  <a:lnTo>
                    <a:pt x="159" y="1218"/>
                  </a:lnTo>
                  <a:lnTo>
                    <a:pt x="159" y="1175"/>
                  </a:lnTo>
                  <a:lnTo>
                    <a:pt x="149" y="1135"/>
                  </a:lnTo>
                  <a:lnTo>
                    <a:pt x="149" y="1092"/>
                  </a:lnTo>
                  <a:lnTo>
                    <a:pt x="149" y="1050"/>
                  </a:lnTo>
                  <a:lnTo>
                    <a:pt x="149" y="994"/>
                  </a:lnTo>
                  <a:lnTo>
                    <a:pt x="140" y="938"/>
                  </a:lnTo>
                  <a:lnTo>
                    <a:pt x="140" y="896"/>
                  </a:lnTo>
                  <a:lnTo>
                    <a:pt x="129" y="825"/>
                  </a:lnTo>
                  <a:lnTo>
                    <a:pt x="129" y="756"/>
                  </a:lnTo>
                  <a:lnTo>
                    <a:pt x="129" y="714"/>
                  </a:lnTo>
                  <a:lnTo>
                    <a:pt x="120" y="658"/>
                  </a:lnTo>
                  <a:lnTo>
                    <a:pt x="120" y="616"/>
                  </a:lnTo>
                  <a:lnTo>
                    <a:pt x="120" y="574"/>
                  </a:lnTo>
                  <a:lnTo>
                    <a:pt x="120" y="517"/>
                  </a:lnTo>
                  <a:lnTo>
                    <a:pt x="109" y="477"/>
                  </a:lnTo>
                  <a:lnTo>
                    <a:pt x="100" y="434"/>
                  </a:lnTo>
                  <a:lnTo>
                    <a:pt x="100" y="392"/>
                  </a:lnTo>
                  <a:lnTo>
                    <a:pt x="100" y="350"/>
                  </a:lnTo>
                  <a:lnTo>
                    <a:pt x="90" y="294"/>
                  </a:lnTo>
                  <a:lnTo>
                    <a:pt x="79" y="252"/>
                  </a:lnTo>
                  <a:lnTo>
                    <a:pt x="79" y="209"/>
                  </a:lnTo>
                  <a:lnTo>
                    <a:pt x="59" y="155"/>
                  </a:lnTo>
                  <a:lnTo>
                    <a:pt x="50" y="112"/>
                  </a:lnTo>
                  <a:lnTo>
                    <a:pt x="40" y="70"/>
                  </a:lnTo>
                  <a:lnTo>
                    <a:pt x="10" y="42"/>
                  </a:lnTo>
                  <a:lnTo>
                    <a:pt x="0" y="0"/>
                  </a:lnTo>
                  <a:lnTo>
                    <a:pt x="30" y="0"/>
                  </a:lnTo>
                  <a:lnTo>
                    <a:pt x="59" y="42"/>
                  </a:lnTo>
                  <a:lnTo>
                    <a:pt x="70" y="84"/>
                  </a:lnTo>
                  <a:lnTo>
                    <a:pt x="79" y="127"/>
                  </a:lnTo>
                  <a:lnTo>
                    <a:pt x="100" y="167"/>
                  </a:lnTo>
                  <a:lnTo>
                    <a:pt x="109" y="209"/>
                  </a:lnTo>
                  <a:lnTo>
                    <a:pt x="120" y="252"/>
                  </a:lnTo>
                  <a:lnTo>
                    <a:pt x="129" y="294"/>
                  </a:lnTo>
                  <a:lnTo>
                    <a:pt x="140" y="336"/>
                  </a:lnTo>
                  <a:lnTo>
                    <a:pt x="140" y="378"/>
                  </a:lnTo>
                  <a:lnTo>
                    <a:pt x="140" y="420"/>
                  </a:lnTo>
                  <a:lnTo>
                    <a:pt x="149" y="463"/>
                  </a:lnTo>
                  <a:lnTo>
                    <a:pt x="149" y="503"/>
                  </a:lnTo>
                  <a:lnTo>
                    <a:pt x="149" y="546"/>
                  </a:lnTo>
                  <a:lnTo>
                    <a:pt x="149" y="588"/>
                  </a:lnTo>
                  <a:lnTo>
                    <a:pt x="149" y="630"/>
                  </a:lnTo>
                  <a:lnTo>
                    <a:pt x="149" y="672"/>
                  </a:lnTo>
                  <a:lnTo>
                    <a:pt x="159" y="714"/>
                  </a:lnTo>
                  <a:lnTo>
                    <a:pt x="159" y="756"/>
                  </a:lnTo>
                  <a:lnTo>
                    <a:pt x="169" y="799"/>
                  </a:lnTo>
                  <a:lnTo>
                    <a:pt x="169" y="839"/>
                  </a:lnTo>
                  <a:lnTo>
                    <a:pt x="169" y="882"/>
                  </a:lnTo>
                  <a:lnTo>
                    <a:pt x="169" y="924"/>
                  </a:lnTo>
                  <a:lnTo>
                    <a:pt x="169" y="966"/>
                  </a:lnTo>
                  <a:lnTo>
                    <a:pt x="179" y="1008"/>
                  </a:lnTo>
                  <a:lnTo>
                    <a:pt x="179" y="1064"/>
                  </a:lnTo>
                  <a:lnTo>
                    <a:pt x="179" y="1107"/>
                  </a:lnTo>
                  <a:lnTo>
                    <a:pt x="189" y="1149"/>
                  </a:lnTo>
                  <a:lnTo>
                    <a:pt x="189" y="1189"/>
                  </a:lnTo>
                  <a:lnTo>
                    <a:pt x="199" y="1246"/>
                  </a:lnTo>
                  <a:lnTo>
                    <a:pt x="199" y="1288"/>
                  </a:lnTo>
                  <a:lnTo>
                    <a:pt x="169" y="1316"/>
                  </a:lnTo>
                  <a:lnTo>
                    <a:pt x="166" y="1274"/>
                  </a:lnTo>
                </a:path>
              </a:pathLst>
            </a:custGeom>
            <a:solidFill>
              <a:srgbClr val="00FF00"/>
            </a:solidFill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37" name="Line 121"/>
            <p:cNvSpPr>
              <a:spLocks noChangeShapeType="1"/>
            </p:cNvSpPr>
            <p:nvPr/>
          </p:nvSpPr>
          <p:spPr bwMode="auto">
            <a:xfrm flipV="1">
              <a:off x="3634" y="1010"/>
              <a:ext cx="27" cy="1377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38" name="Line 122"/>
            <p:cNvSpPr>
              <a:spLocks noChangeShapeType="1"/>
            </p:cNvSpPr>
            <p:nvPr/>
          </p:nvSpPr>
          <p:spPr bwMode="auto">
            <a:xfrm>
              <a:off x="3675" y="1146"/>
              <a:ext cx="0" cy="137"/>
            </a:xfrm>
            <a:prstGeom prst="line">
              <a:avLst/>
            </a:prstGeom>
            <a:noFill/>
            <a:ln w="50800">
              <a:solidFill>
                <a:srgbClr val="7144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339" name="Arc 123"/>
          <p:cNvSpPr>
            <a:spLocks/>
          </p:cNvSpPr>
          <p:nvPr/>
        </p:nvSpPr>
        <p:spPr bwMode="auto">
          <a:xfrm>
            <a:off x="6805741" y="2677164"/>
            <a:ext cx="249237" cy="19875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79 h 21600"/>
              <a:gd name="T2" fmla="*/ 21478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79"/>
                </a:moveTo>
                <a:cubicBezTo>
                  <a:pt x="66" y="9644"/>
                  <a:pt x="9643" y="67"/>
                  <a:pt x="21478" y="0"/>
                </a:cubicBezTo>
              </a:path>
              <a:path w="21600" h="21600" stroke="0" extrusionOk="0">
                <a:moveTo>
                  <a:pt x="0" y="21479"/>
                </a:moveTo>
                <a:cubicBezTo>
                  <a:pt x="66" y="9644"/>
                  <a:pt x="9643" y="67"/>
                  <a:pt x="21478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340" name="Group 124"/>
          <p:cNvGrpSpPr>
            <a:grpSpLocks/>
          </p:cNvGrpSpPr>
          <p:nvPr/>
        </p:nvGrpSpPr>
        <p:grpSpPr bwMode="auto">
          <a:xfrm>
            <a:off x="5643690" y="2696215"/>
            <a:ext cx="171450" cy="1576387"/>
            <a:chOff x="2664" y="1204"/>
            <a:chExt cx="121" cy="993"/>
          </a:xfrm>
        </p:grpSpPr>
        <p:sp>
          <p:nvSpPr>
            <p:cNvPr id="9341" name="Freeform 125"/>
            <p:cNvSpPr>
              <a:spLocks/>
            </p:cNvSpPr>
            <p:nvPr/>
          </p:nvSpPr>
          <p:spPr bwMode="auto">
            <a:xfrm>
              <a:off x="2708" y="1691"/>
              <a:ext cx="77" cy="506"/>
            </a:xfrm>
            <a:custGeom>
              <a:avLst/>
              <a:gdLst>
                <a:gd name="T0" fmla="*/ 0 w 77"/>
                <a:gd name="T1" fmla="*/ 505 h 506"/>
                <a:gd name="T2" fmla="*/ 3 w 77"/>
                <a:gd name="T3" fmla="*/ 426 h 506"/>
                <a:gd name="T4" fmla="*/ 3 w 77"/>
                <a:gd name="T5" fmla="*/ 379 h 506"/>
                <a:gd name="T6" fmla="*/ 3 w 77"/>
                <a:gd name="T7" fmla="*/ 316 h 506"/>
                <a:gd name="T8" fmla="*/ 9 w 77"/>
                <a:gd name="T9" fmla="*/ 268 h 506"/>
                <a:gd name="T10" fmla="*/ 14 w 77"/>
                <a:gd name="T11" fmla="*/ 221 h 506"/>
                <a:gd name="T12" fmla="*/ 24 w 77"/>
                <a:gd name="T13" fmla="*/ 174 h 506"/>
                <a:gd name="T14" fmla="*/ 35 w 77"/>
                <a:gd name="T15" fmla="*/ 126 h 506"/>
                <a:gd name="T16" fmla="*/ 50 w 77"/>
                <a:gd name="T17" fmla="*/ 95 h 506"/>
                <a:gd name="T18" fmla="*/ 60 w 77"/>
                <a:gd name="T19" fmla="*/ 47 h 506"/>
                <a:gd name="T20" fmla="*/ 76 w 77"/>
                <a:gd name="T21" fmla="*/ 0 h 506"/>
                <a:gd name="T22" fmla="*/ 0 w 77"/>
                <a:gd name="T23" fmla="*/ 337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506">
                  <a:moveTo>
                    <a:pt x="0" y="505"/>
                  </a:moveTo>
                  <a:lnTo>
                    <a:pt x="3" y="426"/>
                  </a:lnTo>
                  <a:lnTo>
                    <a:pt x="3" y="379"/>
                  </a:lnTo>
                  <a:lnTo>
                    <a:pt x="3" y="316"/>
                  </a:lnTo>
                  <a:lnTo>
                    <a:pt x="9" y="268"/>
                  </a:lnTo>
                  <a:lnTo>
                    <a:pt x="14" y="221"/>
                  </a:lnTo>
                  <a:lnTo>
                    <a:pt x="24" y="174"/>
                  </a:lnTo>
                  <a:lnTo>
                    <a:pt x="35" y="126"/>
                  </a:lnTo>
                  <a:lnTo>
                    <a:pt x="50" y="95"/>
                  </a:lnTo>
                  <a:lnTo>
                    <a:pt x="60" y="47"/>
                  </a:lnTo>
                  <a:lnTo>
                    <a:pt x="76" y="0"/>
                  </a:lnTo>
                  <a:lnTo>
                    <a:pt x="0" y="337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42" name="Freeform 126"/>
            <p:cNvSpPr>
              <a:spLocks/>
            </p:cNvSpPr>
            <p:nvPr/>
          </p:nvSpPr>
          <p:spPr bwMode="auto">
            <a:xfrm>
              <a:off x="2664" y="1473"/>
              <a:ext cx="45" cy="471"/>
            </a:xfrm>
            <a:custGeom>
              <a:avLst/>
              <a:gdLst>
                <a:gd name="T0" fmla="*/ 44 w 45"/>
                <a:gd name="T1" fmla="*/ 470 h 471"/>
                <a:gd name="T2" fmla="*/ 37 w 45"/>
                <a:gd name="T3" fmla="*/ 396 h 471"/>
                <a:gd name="T4" fmla="*/ 37 w 45"/>
                <a:gd name="T5" fmla="*/ 333 h 471"/>
                <a:gd name="T6" fmla="*/ 37 w 45"/>
                <a:gd name="T7" fmla="*/ 285 h 471"/>
                <a:gd name="T8" fmla="*/ 32 w 45"/>
                <a:gd name="T9" fmla="*/ 238 h 471"/>
                <a:gd name="T10" fmla="*/ 21 w 45"/>
                <a:gd name="T11" fmla="*/ 190 h 471"/>
                <a:gd name="T12" fmla="*/ 16 w 45"/>
                <a:gd name="T13" fmla="*/ 143 h 471"/>
                <a:gd name="T14" fmla="*/ 5 w 45"/>
                <a:gd name="T15" fmla="*/ 95 h 471"/>
                <a:gd name="T16" fmla="*/ 0 w 45"/>
                <a:gd name="T17" fmla="*/ 48 h 471"/>
                <a:gd name="T18" fmla="*/ 0 w 45"/>
                <a:gd name="T19" fmla="*/ 0 h 471"/>
                <a:gd name="T20" fmla="*/ 44 w 45"/>
                <a:gd name="T21" fmla="*/ 30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471">
                  <a:moveTo>
                    <a:pt x="44" y="470"/>
                  </a:moveTo>
                  <a:lnTo>
                    <a:pt x="37" y="396"/>
                  </a:lnTo>
                  <a:lnTo>
                    <a:pt x="37" y="333"/>
                  </a:lnTo>
                  <a:lnTo>
                    <a:pt x="37" y="285"/>
                  </a:lnTo>
                  <a:lnTo>
                    <a:pt x="32" y="238"/>
                  </a:lnTo>
                  <a:lnTo>
                    <a:pt x="21" y="190"/>
                  </a:lnTo>
                  <a:lnTo>
                    <a:pt x="16" y="143"/>
                  </a:lnTo>
                  <a:lnTo>
                    <a:pt x="5" y="95"/>
                  </a:lnTo>
                  <a:lnTo>
                    <a:pt x="0" y="48"/>
                  </a:lnTo>
                  <a:lnTo>
                    <a:pt x="0" y="0"/>
                  </a:lnTo>
                  <a:lnTo>
                    <a:pt x="44" y="301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43" name="Arc 127"/>
            <p:cNvSpPr>
              <a:spLocks/>
            </p:cNvSpPr>
            <p:nvPr/>
          </p:nvSpPr>
          <p:spPr bwMode="auto">
            <a:xfrm>
              <a:off x="2725" y="1279"/>
              <a:ext cx="44" cy="915"/>
            </a:xfrm>
            <a:custGeom>
              <a:avLst/>
              <a:gdLst>
                <a:gd name="G0" fmla="+- 21600 0 0"/>
                <a:gd name="G1" fmla="+- 21594 0 0"/>
                <a:gd name="G2" fmla="+- 21600 0 0"/>
                <a:gd name="T0" fmla="*/ 0 w 21600"/>
                <a:gd name="T1" fmla="*/ 21500 h 21594"/>
                <a:gd name="T2" fmla="*/ 21109 w 21600"/>
                <a:gd name="T3" fmla="*/ 0 h 21594"/>
                <a:gd name="T4" fmla="*/ 21600 w 21600"/>
                <a:gd name="T5" fmla="*/ 21594 h 2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4" fill="none" extrusionOk="0">
                  <a:moveTo>
                    <a:pt x="0" y="21500"/>
                  </a:moveTo>
                  <a:cubicBezTo>
                    <a:pt x="51" y="9798"/>
                    <a:pt x="9410" y="265"/>
                    <a:pt x="21108" y="-1"/>
                  </a:cubicBezTo>
                </a:path>
                <a:path w="21600" h="21594" stroke="0" extrusionOk="0">
                  <a:moveTo>
                    <a:pt x="0" y="21500"/>
                  </a:moveTo>
                  <a:cubicBezTo>
                    <a:pt x="51" y="9798"/>
                    <a:pt x="9410" y="265"/>
                    <a:pt x="21108" y="-1"/>
                  </a:cubicBezTo>
                  <a:lnTo>
                    <a:pt x="21600" y="21594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44" name="Rectangle 128"/>
            <p:cNvSpPr>
              <a:spLocks noChangeArrowheads="1"/>
            </p:cNvSpPr>
            <p:nvPr/>
          </p:nvSpPr>
          <p:spPr bwMode="auto">
            <a:xfrm>
              <a:off x="2733" y="1324"/>
              <a:ext cx="4" cy="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45" name="Rectangle 129"/>
            <p:cNvSpPr>
              <a:spLocks noChangeArrowheads="1"/>
            </p:cNvSpPr>
            <p:nvPr/>
          </p:nvSpPr>
          <p:spPr bwMode="auto">
            <a:xfrm>
              <a:off x="2757" y="1204"/>
              <a:ext cx="4" cy="4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46" name="Rectangle 130"/>
            <p:cNvSpPr>
              <a:spLocks noChangeArrowheads="1"/>
            </p:cNvSpPr>
            <p:nvPr/>
          </p:nvSpPr>
          <p:spPr bwMode="auto">
            <a:xfrm>
              <a:off x="2748" y="1259"/>
              <a:ext cx="4" cy="3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347" name="Group 131"/>
          <p:cNvGrpSpPr>
            <a:grpSpLocks/>
          </p:cNvGrpSpPr>
          <p:nvPr/>
        </p:nvGrpSpPr>
        <p:grpSpPr bwMode="auto">
          <a:xfrm>
            <a:off x="6200902" y="2386651"/>
            <a:ext cx="342900" cy="2128838"/>
            <a:chOff x="3059" y="1009"/>
            <a:chExt cx="242" cy="1341"/>
          </a:xfrm>
        </p:grpSpPr>
        <p:grpSp>
          <p:nvGrpSpPr>
            <p:cNvPr id="9348" name="Group 132"/>
            <p:cNvGrpSpPr>
              <a:grpSpLocks/>
            </p:cNvGrpSpPr>
            <p:nvPr/>
          </p:nvGrpSpPr>
          <p:grpSpPr bwMode="auto">
            <a:xfrm>
              <a:off x="3059" y="1254"/>
              <a:ext cx="109" cy="1058"/>
              <a:chOff x="3059" y="1254"/>
              <a:chExt cx="109" cy="1058"/>
            </a:xfrm>
          </p:grpSpPr>
          <p:sp>
            <p:nvSpPr>
              <p:cNvPr id="9349" name="Freeform 133"/>
              <p:cNvSpPr>
                <a:spLocks/>
              </p:cNvSpPr>
              <p:nvPr/>
            </p:nvSpPr>
            <p:spPr bwMode="auto">
              <a:xfrm>
                <a:off x="3059" y="1254"/>
                <a:ext cx="103" cy="1048"/>
              </a:xfrm>
              <a:custGeom>
                <a:avLst/>
                <a:gdLst>
                  <a:gd name="T0" fmla="*/ 102 w 103"/>
                  <a:gd name="T1" fmla="*/ 1047 h 1048"/>
                  <a:gd name="T2" fmla="*/ 91 w 103"/>
                  <a:gd name="T3" fmla="*/ 1009 h 1048"/>
                  <a:gd name="T4" fmla="*/ 91 w 103"/>
                  <a:gd name="T5" fmla="*/ 971 h 1048"/>
                  <a:gd name="T6" fmla="*/ 91 w 103"/>
                  <a:gd name="T7" fmla="*/ 920 h 1048"/>
                  <a:gd name="T8" fmla="*/ 91 w 103"/>
                  <a:gd name="T9" fmla="*/ 883 h 1048"/>
                  <a:gd name="T10" fmla="*/ 91 w 103"/>
                  <a:gd name="T11" fmla="*/ 845 h 1048"/>
                  <a:gd name="T12" fmla="*/ 91 w 103"/>
                  <a:gd name="T13" fmla="*/ 807 h 1048"/>
                  <a:gd name="T14" fmla="*/ 91 w 103"/>
                  <a:gd name="T15" fmla="*/ 769 h 1048"/>
                  <a:gd name="T16" fmla="*/ 91 w 103"/>
                  <a:gd name="T17" fmla="*/ 731 h 1048"/>
                  <a:gd name="T18" fmla="*/ 91 w 103"/>
                  <a:gd name="T19" fmla="*/ 693 h 1048"/>
                  <a:gd name="T20" fmla="*/ 84 w 103"/>
                  <a:gd name="T21" fmla="*/ 655 h 1048"/>
                  <a:gd name="T22" fmla="*/ 84 w 103"/>
                  <a:gd name="T23" fmla="*/ 619 h 1048"/>
                  <a:gd name="T24" fmla="*/ 77 w 103"/>
                  <a:gd name="T25" fmla="*/ 581 h 1048"/>
                  <a:gd name="T26" fmla="*/ 69 w 103"/>
                  <a:gd name="T27" fmla="*/ 543 h 1048"/>
                  <a:gd name="T28" fmla="*/ 62 w 103"/>
                  <a:gd name="T29" fmla="*/ 504 h 1048"/>
                  <a:gd name="T30" fmla="*/ 53 w 103"/>
                  <a:gd name="T31" fmla="*/ 466 h 1048"/>
                  <a:gd name="T32" fmla="*/ 46 w 103"/>
                  <a:gd name="T33" fmla="*/ 428 h 1048"/>
                  <a:gd name="T34" fmla="*/ 46 w 103"/>
                  <a:gd name="T35" fmla="*/ 392 h 1048"/>
                  <a:gd name="T36" fmla="*/ 38 w 103"/>
                  <a:gd name="T37" fmla="*/ 354 h 1048"/>
                  <a:gd name="T38" fmla="*/ 38 w 103"/>
                  <a:gd name="T39" fmla="*/ 316 h 1048"/>
                  <a:gd name="T40" fmla="*/ 38 w 103"/>
                  <a:gd name="T41" fmla="*/ 278 h 1048"/>
                  <a:gd name="T42" fmla="*/ 31 w 103"/>
                  <a:gd name="T43" fmla="*/ 240 h 1048"/>
                  <a:gd name="T44" fmla="*/ 23 w 103"/>
                  <a:gd name="T45" fmla="*/ 189 h 1048"/>
                  <a:gd name="T46" fmla="*/ 15 w 103"/>
                  <a:gd name="T47" fmla="*/ 151 h 1048"/>
                  <a:gd name="T48" fmla="*/ 7 w 103"/>
                  <a:gd name="T49" fmla="*/ 114 h 1048"/>
                  <a:gd name="T50" fmla="*/ 7 w 103"/>
                  <a:gd name="T51" fmla="*/ 76 h 1048"/>
                  <a:gd name="T52" fmla="*/ 0 w 103"/>
                  <a:gd name="T53" fmla="*/ 38 h 1048"/>
                  <a:gd name="T54" fmla="*/ 0 w 103"/>
                  <a:gd name="T55" fmla="*/ 0 h 1048"/>
                  <a:gd name="T56" fmla="*/ 102 w 103"/>
                  <a:gd name="T57" fmla="*/ 980 h 1048"/>
                  <a:gd name="T58" fmla="*/ 102 w 103"/>
                  <a:gd name="T59" fmla="*/ 1047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3" h="1048">
                    <a:moveTo>
                      <a:pt x="102" y="1047"/>
                    </a:moveTo>
                    <a:lnTo>
                      <a:pt x="91" y="1009"/>
                    </a:lnTo>
                    <a:lnTo>
                      <a:pt x="91" y="971"/>
                    </a:lnTo>
                    <a:lnTo>
                      <a:pt x="91" y="920"/>
                    </a:lnTo>
                    <a:lnTo>
                      <a:pt x="91" y="883"/>
                    </a:lnTo>
                    <a:lnTo>
                      <a:pt x="91" y="845"/>
                    </a:lnTo>
                    <a:lnTo>
                      <a:pt x="91" y="807"/>
                    </a:lnTo>
                    <a:lnTo>
                      <a:pt x="91" y="769"/>
                    </a:lnTo>
                    <a:lnTo>
                      <a:pt x="91" y="731"/>
                    </a:lnTo>
                    <a:lnTo>
                      <a:pt x="91" y="693"/>
                    </a:lnTo>
                    <a:lnTo>
                      <a:pt x="84" y="655"/>
                    </a:lnTo>
                    <a:lnTo>
                      <a:pt x="84" y="619"/>
                    </a:lnTo>
                    <a:lnTo>
                      <a:pt x="77" y="581"/>
                    </a:lnTo>
                    <a:lnTo>
                      <a:pt x="69" y="543"/>
                    </a:lnTo>
                    <a:lnTo>
                      <a:pt x="62" y="504"/>
                    </a:lnTo>
                    <a:lnTo>
                      <a:pt x="53" y="466"/>
                    </a:lnTo>
                    <a:lnTo>
                      <a:pt x="46" y="428"/>
                    </a:lnTo>
                    <a:lnTo>
                      <a:pt x="46" y="392"/>
                    </a:lnTo>
                    <a:lnTo>
                      <a:pt x="38" y="354"/>
                    </a:lnTo>
                    <a:lnTo>
                      <a:pt x="38" y="316"/>
                    </a:lnTo>
                    <a:lnTo>
                      <a:pt x="38" y="278"/>
                    </a:lnTo>
                    <a:lnTo>
                      <a:pt x="31" y="240"/>
                    </a:lnTo>
                    <a:lnTo>
                      <a:pt x="23" y="189"/>
                    </a:lnTo>
                    <a:lnTo>
                      <a:pt x="15" y="151"/>
                    </a:lnTo>
                    <a:lnTo>
                      <a:pt x="7" y="114"/>
                    </a:lnTo>
                    <a:lnTo>
                      <a:pt x="7" y="76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02" y="980"/>
                    </a:lnTo>
                    <a:lnTo>
                      <a:pt x="102" y="1047"/>
                    </a:lnTo>
                  </a:path>
                </a:pathLst>
              </a:custGeom>
              <a:solidFill>
                <a:srgbClr val="00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50" name="Freeform 134"/>
              <p:cNvSpPr>
                <a:spLocks/>
              </p:cNvSpPr>
              <p:nvPr/>
            </p:nvSpPr>
            <p:spPr bwMode="auto">
              <a:xfrm>
                <a:off x="3059" y="1254"/>
                <a:ext cx="109" cy="1058"/>
              </a:xfrm>
              <a:custGeom>
                <a:avLst/>
                <a:gdLst>
                  <a:gd name="T0" fmla="*/ 108 w 109"/>
                  <a:gd name="T1" fmla="*/ 1057 h 1058"/>
                  <a:gd name="T2" fmla="*/ 97 w 109"/>
                  <a:gd name="T3" fmla="*/ 1019 h 1058"/>
                  <a:gd name="T4" fmla="*/ 97 w 109"/>
                  <a:gd name="T5" fmla="*/ 980 h 1058"/>
                  <a:gd name="T6" fmla="*/ 97 w 109"/>
                  <a:gd name="T7" fmla="*/ 929 h 1058"/>
                  <a:gd name="T8" fmla="*/ 97 w 109"/>
                  <a:gd name="T9" fmla="*/ 892 h 1058"/>
                  <a:gd name="T10" fmla="*/ 97 w 109"/>
                  <a:gd name="T11" fmla="*/ 854 h 1058"/>
                  <a:gd name="T12" fmla="*/ 97 w 109"/>
                  <a:gd name="T13" fmla="*/ 815 h 1058"/>
                  <a:gd name="T14" fmla="*/ 97 w 109"/>
                  <a:gd name="T15" fmla="*/ 777 h 1058"/>
                  <a:gd name="T16" fmla="*/ 97 w 109"/>
                  <a:gd name="T17" fmla="*/ 738 h 1058"/>
                  <a:gd name="T18" fmla="*/ 97 w 109"/>
                  <a:gd name="T19" fmla="*/ 700 h 1058"/>
                  <a:gd name="T20" fmla="*/ 89 w 109"/>
                  <a:gd name="T21" fmla="*/ 662 h 1058"/>
                  <a:gd name="T22" fmla="*/ 89 w 109"/>
                  <a:gd name="T23" fmla="*/ 624 h 1058"/>
                  <a:gd name="T24" fmla="*/ 81 w 109"/>
                  <a:gd name="T25" fmla="*/ 586 h 1058"/>
                  <a:gd name="T26" fmla="*/ 73 w 109"/>
                  <a:gd name="T27" fmla="*/ 548 h 1058"/>
                  <a:gd name="T28" fmla="*/ 65 w 109"/>
                  <a:gd name="T29" fmla="*/ 509 h 1058"/>
                  <a:gd name="T30" fmla="*/ 57 w 109"/>
                  <a:gd name="T31" fmla="*/ 471 h 1058"/>
                  <a:gd name="T32" fmla="*/ 49 w 109"/>
                  <a:gd name="T33" fmla="*/ 433 h 1058"/>
                  <a:gd name="T34" fmla="*/ 49 w 109"/>
                  <a:gd name="T35" fmla="*/ 395 h 1058"/>
                  <a:gd name="T36" fmla="*/ 40 w 109"/>
                  <a:gd name="T37" fmla="*/ 357 h 1058"/>
                  <a:gd name="T38" fmla="*/ 40 w 109"/>
                  <a:gd name="T39" fmla="*/ 319 h 1058"/>
                  <a:gd name="T40" fmla="*/ 40 w 109"/>
                  <a:gd name="T41" fmla="*/ 280 h 1058"/>
                  <a:gd name="T42" fmla="*/ 33 w 109"/>
                  <a:gd name="T43" fmla="*/ 242 h 1058"/>
                  <a:gd name="T44" fmla="*/ 24 w 109"/>
                  <a:gd name="T45" fmla="*/ 191 h 1058"/>
                  <a:gd name="T46" fmla="*/ 16 w 109"/>
                  <a:gd name="T47" fmla="*/ 152 h 1058"/>
                  <a:gd name="T48" fmla="*/ 8 w 109"/>
                  <a:gd name="T49" fmla="*/ 115 h 1058"/>
                  <a:gd name="T50" fmla="*/ 8 w 109"/>
                  <a:gd name="T51" fmla="*/ 77 h 1058"/>
                  <a:gd name="T52" fmla="*/ 0 w 109"/>
                  <a:gd name="T53" fmla="*/ 38 h 1058"/>
                  <a:gd name="T54" fmla="*/ 0 w 109"/>
                  <a:gd name="T55" fmla="*/ 0 h 1058"/>
                  <a:gd name="T56" fmla="*/ 108 w 109"/>
                  <a:gd name="T57" fmla="*/ 989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9" h="1058">
                    <a:moveTo>
                      <a:pt x="108" y="1057"/>
                    </a:moveTo>
                    <a:lnTo>
                      <a:pt x="97" y="1019"/>
                    </a:lnTo>
                    <a:lnTo>
                      <a:pt x="97" y="980"/>
                    </a:lnTo>
                    <a:lnTo>
                      <a:pt x="97" y="929"/>
                    </a:lnTo>
                    <a:lnTo>
                      <a:pt x="97" y="892"/>
                    </a:lnTo>
                    <a:lnTo>
                      <a:pt x="97" y="854"/>
                    </a:lnTo>
                    <a:lnTo>
                      <a:pt x="97" y="815"/>
                    </a:lnTo>
                    <a:lnTo>
                      <a:pt x="97" y="777"/>
                    </a:lnTo>
                    <a:lnTo>
                      <a:pt x="97" y="738"/>
                    </a:lnTo>
                    <a:lnTo>
                      <a:pt x="97" y="700"/>
                    </a:lnTo>
                    <a:lnTo>
                      <a:pt x="89" y="662"/>
                    </a:lnTo>
                    <a:lnTo>
                      <a:pt x="89" y="624"/>
                    </a:lnTo>
                    <a:lnTo>
                      <a:pt x="81" y="586"/>
                    </a:lnTo>
                    <a:lnTo>
                      <a:pt x="73" y="548"/>
                    </a:lnTo>
                    <a:lnTo>
                      <a:pt x="65" y="509"/>
                    </a:lnTo>
                    <a:lnTo>
                      <a:pt x="57" y="471"/>
                    </a:lnTo>
                    <a:lnTo>
                      <a:pt x="49" y="433"/>
                    </a:lnTo>
                    <a:lnTo>
                      <a:pt x="49" y="395"/>
                    </a:lnTo>
                    <a:lnTo>
                      <a:pt x="40" y="357"/>
                    </a:lnTo>
                    <a:lnTo>
                      <a:pt x="40" y="319"/>
                    </a:lnTo>
                    <a:lnTo>
                      <a:pt x="40" y="280"/>
                    </a:lnTo>
                    <a:lnTo>
                      <a:pt x="33" y="242"/>
                    </a:lnTo>
                    <a:lnTo>
                      <a:pt x="24" y="191"/>
                    </a:lnTo>
                    <a:lnTo>
                      <a:pt x="16" y="152"/>
                    </a:lnTo>
                    <a:lnTo>
                      <a:pt x="8" y="115"/>
                    </a:lnTo>
                    <a:lnTo>
                      <a:pt x="8" y="77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108" y="989"/>
                    </a:lnTo>
                  </a:path>
                </a:pathLst>
              </a:custGeom>
              <a:noFill/>
              <a:ln w="12700" cap="rnd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351" name="Freeform 135"/>
            <p:cNvSpPr>
              <a:spLocks/>
            </p:cNvSpPr>
            <p:nvPr/>
          </p:nvSpPr>
          <p:spPr bwMode="auto">
            <a:xfrm>
              <a:off x="3140" y="1152"/>
              <a:ext cx="161" cy="1198"/>
            </a:xfrm>
            <a:custGeom>
              <a:avLst/>
              <a:gdLst>
                <a:gd name="T0" fmla="*/ 26 w 161"/>
                <a:gd name="T1" fmla="*/ 1159 h 1198"/>
                <a:gd name="T2" fmla="*/ 32 w 161"/>
                <a:gd name="T3" fmla="*/ 1107 h 1198"/>
                <a:gd name="T4" fmla="*/ 32 w 161"/>
                <a:gd name="T5" fmla="*/ 1069 h 1198"/>
                <a:gd name="T6" fmla="*/ 40 w 161"/>
                <a:gd name="T7" fmla="*/ 1032 h 1198"/>
                <a:gd name="T8" fmla="*/ 40 w 161"/>
                <a:gd name="T9" fmla="*/ 994 h 1198"/>
                <a:gd name="T10" fmla="*/ 40 w 161"/>
                <a:gd name="T11" fmla="*/ 955 h 1198"/>
                <a:gd name="T12" fmla="*/ 40 w 161"/>
                <a:gd name="T13" fmla="*/ 904 h 1198"/>
                <a:gd name="T14" fmla="*/ 48 w 161"/>
                <a:gd name="T15" fmla="*/ 853 h 1198"/>
                <a:gd name="T16" fmla="*/ 48 w 161"/>
                <a:gd name="T17" fmla="*/ 815 h 1198"/>
                <a:gd name="T18" fmla="*/ 56 w 161"/>
                <a:gd name="T19" fmla="*/ 751 h 1198"/>
                <a:gd name="T20" fmla="*/ 56 w 161"/>
                <a:gd name="T21" fmla="*/ 688 h 1198"/>
                <a:gd name="T22" fmla="*/ 56 w 161"/>
                <a:gd name="T23" fmla="*/ 650 h 1198"/>
                <a:gd name="T24" fmla="*/ 64 w 161"/>
                <a:gd name="T25" fmla="*/ 599 h 1198"/>
                <a:gd name="T26" fmla="*/ 64 w 161"/>
                <a:gd name="T27" fmla="*/ 560 h 1198"/>
                <a:gd name="T28" fmla="*/ 64 w 161"/>
                <a:gd name="T29" fmla="*/ 522 h 1198"/>
                <a:gd name="T30" fmla="*/ 64 w 161"/>
                <a:gd name="T31" fmla="*/ 471 h 1198"/>
                <a:gd name="T32" fmla="*/ 72 w 161"/>
                <a:gd name="T33" fmla="*/ 434 h 1198"/>
                <a:gd name="T34" fmla="*/ 80 w 161"/>
                <a:gd name="T35" fmla="*/ 395 h 1198"/>
                <a:gd name="T36" fmla="*/ 80 w 161"/>
                <a:gd name="T37" fmla="*/ 357 h 1198"/>
                <a:gd name="T38" fmla="*/ 80 w 161"/>
                <a:gd name="T39" fmla="*/ 318 h 1198"/>
                <a:gd name="T40" fmla="*/ 88 w 161"/>
                <a:gd name="T41" fmla="*/ 267 h 1198"/>
                <a:gd name="T42" fmla="*/ 96 w 161"/>
                <a:gd name="T43" fmla="*/ 229 h 1198"/>
                <a:gd name="T44" fmla="*/ 96 w 161"/>
                <a:gd name="T45" fmla="*/ 191 h 1198"/>
                <a:gd name="T46" fmla="*/ 112 w 161"/>
                <a:gd name="T47" fmla="*/ 141 h 1198"/>
                <a:gd name="T48" fmla="*/ 120 w 161"/>
                <a:gd name="T49" fmla="*/ 102 h 1198"/>
                <a:gd name="T50" fmla="*/ 128 w 161"/>
                <a:gd name="T51" fmla="*/ 64 h 1198"/>
                <a:gd name="T52" fmla="*/ 152 w 161"/>
                <a:gd name="T53" fmla="*/ 38 h 1198"/>
                <a:gd name="T54" fmla="*/ 160 w 161"/>
                <a:gd name="T55" fmla="*/ 0 h 1198"/>
                <a:gd name="T56" fmla="*/ 136 w 161"/>
                <a:gd name="T57" fmla="*/ 0 h 1198"/>
                <a:gd name="T58" fmla="*/ 112 w 161"/>
                <a:gd name="T59" fmla="*/ 38 h 1198"/>
                <a:gd name="T60" fmla="*/ 104 w 161"/>
                <a:gd name="T61" fmla="*/ 77 h 1198"/>
                <a:gd name="T62" fmla="*/ 96 w 161"/>
                <a:gd name="T63" fmla="*/ 115 h 1198"/>
                <a:gd name="T64" fmla="*/ 80 w 161"/>
                <a:gd name="T65" fmla="*/ 152 h 1198"/>
                <a:gd name="T66" fmla="*/ 72 w 161"/>
                <a:gd name="T67" fmla="*/ 191 h 1198"/>
                <a:gd name="T68" fmla="*/ 64 w 161"/>
                <a:gd name="T69" fmla="*/ 229 h 1198"/>
                <a:gd name="T70" fmla="*/ 56 w 161"/>
                <a:gd name="T71" fmla="*/ 267 h 1198"/>
                <a:gd name="T72" fmla="*/ 48 w 161"/>
                <a:gd name="T73" fmla="*/ 306 h 1198"/>
                <a:gd name="T74" fmla="*/ 48 w 161"/>
                <a:gd name="T75" fmla="*/ 344 h 1198"/>
                <a:gd name="T76" fmla="*/ 48 w 161"/>
                <a:gd name="T77" fmla="*/ 382 h 1198"/>
                <a:gd name="T78" fmla="*/ 40 w 161"/>
                <a:gd name="T79" fmla="*/ 421 h 1198"/>
                <a:gd name="T80" fmla="*/ 40 w 161"/>
                <a:gd name="T81" fmla="*/ 458 h 1198"/>
                <a:gd name="T82" fmla="*/ 40 w 161"/>
                <a:gd name="T83" fmla="*/ 496 h 1198"/>
                <a:gd name="T84" fmla="*/ 40 w 161"/>
                <a:gd name="T85" fmla="*/ 535 h 1198"/>
                <a:gd name="T86" fmla="*/ 40 w 161"/>
                <a:gd name="T87" fmla="*/ 573 h 1198"/>
                <a:gd name="T88" fmla="*/ 40 w 161"/>
                <a:gd name="T89" fmla="*/ 611 h 1198"/>
                <a:gd name="T90" fmla="*/ 32 w 161"/>
                <a:gd name="T91" fmla="*/ 650 h 1198"/>
                <a:gd name="T92" fmla="*/ 32 w 161"/>
                <a:gd name="T93" fmla="*/ 688 h 1198"/>
                <a:gd name="T94" fmla="*/ 24 w 161"/>
                <a:gd name="T95" fmla="*/ 726 h 1198"/>
                <a:gd name="T96" fmla="*/ 24 w 161"/>
                <a:gd name="T97" fmla="*/ 763 h 1198"/>
                <a:gd name="T98" fmla="*/ 24 w 161"/>
                <a:gd name="T99" fmla="*/ 802 h 1198"/>
                <a:gd name="T100" fmla="*/ 24 w 161"/>
                <a:gd name="T101" fmla="*/ 840 h 1198"/>
                <a:gd name="T102" fmla="*/ 24 w 161"/>
                <a:gd name="T103" fmla="*/ 879 h 1198"/>
                <a:gd name="T104" fmla="*/ 16 w 161"/>
                <a:gd name="T105" fmla="*/ 917 h 1198"/>
                <a:gd name="T106" fmla="*/ 16 w 161"/>
                <a:gd name="T107" fmla="*/ 968 h 1198"/>
                <a:gd name="T108" fmla="*/ 16 w 161"/>
                <a:gd name="T109" fmla="*/ 1006 h 1198"/>
                <a:gd name="T110" fmla="*/ 8 w 161"/>
                <a:gd name="T111" fmla="*/ 1045 h 1198"/>
                <a:gd name="T112" fmla="*/ 8 w 161"/>
                <a:gd name="T113" fmla="*/ 1082 h 1198"/>
                <a:gd name="T114" fmla="*/ 0 w 161"/>
                <a:gd name="T115" fmla="*/ 1133 h 1198"/>
                <a:gd name="T116" fmla="*/ 0 w 161"/>
                <a:gd name="T117" fmla="*/ 1171 h 1198"/>
                <a:gd name="T118" fmla="*/ 24 w 161"/>
                <a:gd name="T119" fmla="*/ 1197 h 1198"/>
                <a:gd name="T120" fmla="*/ 26 w 161"/>
                <a:gd name="T121" fmla="*/ 1159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" h="1198">
                  <a:moveTo>
                    <a:pt x="26" y="1159"/>
                  </a:moveTo>
                  <a:lnTo>
                    <a:pt x="32" y="1107"/>
                  </a:lnTo>
                  <a:lnTo>
                    <a:pt x="32" y="1069"/>
                  </a:lnTo>
                  <a:lnTo>
                    <a:pt x="40" y="1032"/>
                  </a:lnTo>
                  <a:lnTo>
                    <a:pt x="40" y="994"/>
                  </a:lnTo>
                  <a:lnTo>
                    <a:pt x="40" y="955"/>
                  </a:lnTo>
                  <a:lnTo>
                    <a:pt x="40" y="904"/>
                  </a:lnTo>
                  <a:lnTo>
                    <a:pt x="48" y="853"/>
                  </a:lnTo>
                  <a:lnTo>
                    <a:pt x="48" y="815"/>
                  </a:lnTo>
                  <a:lnTo>
                    <a:pt x="56" y="751"/>
                  </a:lnTo>
                  <a:lnTo>
                    <a:pt x="56" y="688"/>
                  </a:lnTo>
                  <a:lnTo>
                    <a:pt x="56" y="650"/>
                  </a:lnTo>
                  <a:lnTo>
                    <a:pt x="64" y="599"/>
                  </a:lnTo>
                  <a:lnTo>
                    <a:pt x="64" y="560"/>
                  </a:lnTo>
                  <a:lnTo>
                    <a:pt x="64" y="522"/>
                  </a:lnTo>
                  <a:lnTo>
                    <a:pt x="64" y="471"/>
                  </a:lnTo>
                  <a:lnTo>
                    <a:pt x="72" y="434"/>
                  </a:lnTo>
                  <a:lnTo>
                    <a:pt x="80" y="395"/>
                  </a:lnTo>
                  <a:lnTo>
                    <a:pt x="80" y="357"/>
                  </a:lnTo>
                  <a:lnTo>
                    <a:pt x="80" y="318"/>
                  </a:lnTo>
                  <a:lnTo>
                    <a:pt x="88" y="267"/>
                  </a:lnTo>
                  <a:lnTo>
                    <a:pt x="96" y="229"/>
                  </a:lnTo>
                  <a:lnTo>
                    <a:pt x="96" y="191"/>
                  </a:lnTo>
                  <a:lnTo>
                    <a:pt x="112" y="141"/>
                  </a:lnTo>
                  <a:lnTo>
                    <a:pt x="120" y="102"/>
                  </a:lnTo>
                  <a:lnTo>
                    <a:pt x="128" y="64"/>
                  </a:lnTo>
                  <a:lnTo>
                    <a:pt x="152" y="38"/>
                  </a:lnTo>
                  <a:lnTo>
                    <a:pt x="160" y="0"/>
                  </a:lnTo>
                  <a:lnTo>
                    <a:pt x="136" y="0"/>
                  </a:lnTo>
                  <a:lnTo>
                    <a:pt x="112" y="38"/>
                  </a:lnTo>
                  <a:lnTo>
                    <a:pt x="104" y="77"/>
                  </a:lnTo>
                  <a:lnTo>
                    <a:pt x="96" y="115"/>
                  </a:lnTo>
                  <a:lnTo>
                    <a:pt x="80" y="152"/>
                  </a:lnTo>
                  <a:lnTo>
                    <a:pt x="72" y="191"/>
                  </a:lnTo>
                  <a:lnTo>
                    <a:pt x="64" y="229"/>
                  </a:lnTo>
                  <a:lnTo>
                    <a:pt x="56" y="267"/>
                  </a:lnTo>
                  <a:lnTo>
                    <a:pt x="48" y="306"/>
                  </a:lnTo>
                  <a:lnTo>
                    <a:pt x="48" y="344"/>
                  </a:lnTo>
                  <a:lnTo>
                    <a:pt x="48" y="382"/>
                  </a:lnTo>
                  <a:lnTo>
                    <a:pt x="40" y="421"/>
                  </a:lnTo>
                  <a:lnTo>
                    <a:pt x="40" y="458"/>
                  </a:lnTo>
                  <a:lnTo>
                    <a:pt x="40" y="496"/>
                  </a:lnTo>
                  <a:lnTo>
                    <a:pt x="40" y="535"/>
                  </a:lnTo>
                  <a:lnTo>
                    <a:pt x="40" y="573"/>
                  </a:lnTo>
                  <a:lnTo>
                    <a:pt x="40" y="611"/>
                  </a:lnTo>
                  <a:lnTo>
                    <a:pt x="32" y="650"/>
                  </a:lnTo>
                  <a:lnTo>
                    <a:pt x="32" y="688"/>
                  </a:lnTo>
                  <a:lnTo>
                    <a:pt x="24" y="726"/>
                  </a:lnTo>
                  <a:lnTo>
                    <a:pt x="24" y="763"/>
                  </a:lnTo>
                  <a:lnTo>
                    <a:pt x="24" y="802"/>
                  </a:lnTo>
                  <a:lnTo>
                    <a:pt x="24" y="840"/>
                  </a:lnTo>
                  <a:lnTo>
                    <a:pt x="24" y="879"/>
                  </a:lnTo>
                  <a:lnTo>
                    <a:pt x="16" y="917"/>
                  </a:lnTo>
                  <a:lnTo>
                    <a:pt x="16" y="968"/>
                  </a:lnTo>
                  <a:lnTo>
                    <a:pt x="16" y="1006"/>
                  </a:lnTo>
                  <a:lnTo>
                    <a:pt x="8" y="1045"/>
                  </a:lnTo>
                  <a:lnTo>
                    <a:pt x="8" y="1082"/>
                  </a:lnTo>
                  <a:lnTo>
                    <a:pt x="0" y="1133"/>
                  </a:lnTo>
                  <a:lnTo>
                    <a:pt x="0" y="1171"/>
                  </a:lnTo>
                  <a:lnTo>
                    <a:pt x="24" y="1197"/>
                  </a:lnTo>
                  <a:lnTo>
                    <a:pt x="26" y="1159"/>
                  </a:lnTo>
                </a:path>
              </a:pathLst>
            </a:custGeom>
            <a:solidFill>
              <a:srgbClr val="00FF00"/>
            </a:solidFill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52" name="Line 136"/>
            <p:cNvSpPr>
              <a:spLocks noChangeShapeType="1"/>
            </p:cNvSpPr>
            <p:nvPr/>
          </p:nvSpPr>
          <p:spPr bwMode="auto">
            <a:xfrm flipH="1" flipV="1">
              <a:off x="3114" y="1009"/>
              <a:ext cx="64" cy="1254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53" name="Line 137"/>
            <p:cNvSpPr>
              <a:spLocks noChangeShapeType="1"/>
            </p:cNvSpPr>
            <p:nvPr/>
          </p:nvSpPr>
          <p:spPr bwMode="auto">
            <a:xfrm>
              <a:off x="3123" y="1139"/>
              <a:ext cx="0" cy="116"/>
            </a:xfrm>
            <a:prstGeom prst="line">
              <a:avLst/>
            </a:prstGeom>
            <a:noFill/>
            <a:ln w="50800">
              <a:solidFill>
                <a:srgbClr val="7144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358" name="Arc 142"/>
          <p:cNvSpPr>
            <a:spLocks/>
          </p:cNvSpPr>
          <p:nvPr/>
        </p:nvSpPr>
        <p:spPr bwMode="auto">
          <a:xfrm>
            <a:off x="8634540" y="3070864"/>
            <a:ext cx="265112" cy="1763712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64 h 21600"/>
              <a:gd name="T2" fmla="*/ 21484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64"/>
                </a:moveTo>
                <a:cubicBezTo>
                  <a:pt x="74" y="9633"/>
                  <a:pt x="9653" y="63"/>
                  <a:pt x="21484" y="0"/>
                </a:cubicBezTo>
              </a:path>
              <a:path w="21600" h="21600" stroke="0" extrusionOk="0">
                <a:moveTo>
                  <a:pt x="0" y="21464"/>
                </a:moveTo>
                <a:cubicBezTo>
                  <a:pt x="74" y="9633"/>
                  <a:pt x="9653" y="63"/>
                  <a:pt x="21484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359" name="Arc 143"/>
          <p:cNvSpPr>
            <a:spLocks/>
          </p:cNvSpPr>
          <p:nvPr/>
        </p:nvSpPr>
        <p:spPr bwMode="auto">
          <a:xfrm>
            <a:off x="7688390" y="3021652"/>
            <a:ext cx="234950" cy="17811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523 h 21600"/>
              <a:gd name="T2" fmla="*/ 21471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23"/>
                </a:moveTo>
                <a:cubicBezTo>
                  <a:pt x="42" y="9674"/>
                  <a:pt x="9622" y="71"/>
                  <a:pt x="21471" y="0"/>
                </a:cubicBezTo>
              </a:path>
              <a:path w="21600" h="21600" stroke="0" extrusionOk="0">
                <a:moveTo>
                  <a:pt x="0" y="21523"/>
                </a:moveTo>
                <a:cubicBezTo>
                  <a:pt x="42" y="9674"/>
                  <a:pt x="9622" y="71"/>
                  <a:pt x="21471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360" name="Arc 144"/>
          <p:cNvSpPr>
            <a:spLocks/>
          </p:cNvSpPr>
          <p:nvPr/>
        </p:nvSpPr>
        <p:spPr bwMode="auto">
          <a:xfrm>
            <a:off x="7515353" y="2412051"/>
            <a:ext cx="460375" cy="2311400"/>
          </a:xfrm>
          <a:custGeom>
            <a:avLst/>
            <a:gdLst>
              <a:gd name="G0" fmla="+- 21599 0 0"/>
              <a:gd name="G1" fmla="+- 21600 0 0"/>
              <a:gd name="G2" fmla="+- 21600 0 0"/>
              <a:gd name="T0" fmla="*/ 0 w 21599"/>
              <a:gd name="T1" fmla="*/ 21452 h 21600"/>
              <a:gd name="T2" fmla="*/ 21533 w 21599"/>
              <a:gd name="T3" fmla="*/ 0 h 21600"/>
              <a:gd name="T4" fmla="*/ 21599 w 2159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21600" fill="none" extrusionOk="0">
                <a:moveTo>
                  <a:pt x="-1" y="21451"/>
                </a:moveTo>
                <a:cubicBezTo>
                  <a:pt x="80" y="9606"/>
                  <a:pt x="9687" y="36"/>
                  <a:pt x="21533" y="0"/>
                </a:cubicBezTo>
              </a:path>
              <a:path w="21599" h="21600" stroke="0" extrusionOk="0">
                <a:moveTo>
                  <a:pt x="-1" y="21451"/>
                </a:moveTo>
                <a:cubicBezTo>
                  <a:pt x="80" y="9606"/>
                  <a:pt x="9687" y="36"/>
                  <a:pt x="21533" y="0"/>
                </a:cubicBezTo>
                <a:lnTo>
                  <a:pt x="21599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361" name="Arc 145"/>
          <p:cNvSpPr>
            <a:spLocks/>
          </p:cNvSpPr>
          <p:nvPr/>
        </p:nvSpPr>
        <p:spPr bwMode="auto">
          <a:xfrm>
            <a:off x="7326440" y="2585089"/>
            <a:ext cx="157162" cy="2119312"/>
          </a:xfrm>
          <a:custGeom>
            <a:avLst/>
            <a:gdLst>
              <a:gd name="G0" fmla="+- 21600 0 0"/>
              <a:gd name="G1" fmla="+- 21599 0 0"/>
              <a:gd name="G2" fmla="+- 21600 0 0"/>
              <a:gd name="T0" fmla="*/ 0 w 21600"/>
              <a:gd name="T1" fmla="*/ 21502 h 21599"/>
              <a:gd name="T2" fmla="*/ 21405 w 21600"/>
              <a:gd name="T3" fmla="*/ 0 h 21599"/>
              <a:gd name="T4" fmla="*/ 2160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0" y="21502"/>
                </a:moveTo>
                <a:cubicBezTo>
                  <a:pt x="53" y="9686"/>
                  <a:pt x="9590" y="106"/>
                  <a:pt x="21404" y="-1"/>
                </a:cubicBezTo>
              </a:path>
              <a:path w="21600" h="21599" stroke="0" extrusionOk="0">
                <a:moveTo>
                  <a:pt x="0" y="21502"/>
                </a:moveTo>
                <a:cubicBezTo>
                  <a:pt x="53" y="9686"/>
                  <a:pt x="9590" y="106"/>
                  <a:pt x="21404" y="-1"/>
                </a:cubicBezTo>
                <a:lnTo>
                  <a:pt x="21600" y="21599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362" name="Group 146"/>
          <p:cNvGrpSpPr>
            <a:grpSpLocks/>
          </p:cNvGrpSpPr>
          <p:nvPr/>
        </p:nvGrpSpPr>
        <p:grpSpPr bwMode="auto">
          <a:xfrm>
            <a:off x="7718552" y="2697802"/>
            <a:ext cx="407988" cy="2143125"/>
            <a:chOff x="4035" y="1252"/>
            <a:chExt cx="289" cy="1350"/>
          </a:xfrm>
        </p:grpSpPr>
        <p:sp>
          <p:nvSpPr>
            <p:cNvPr id="9363" name="Arc 147"/>
            <p:cNvSpPr>
              <a:spLocks/>
            </p:cNvSpPr>
            <p:nvPr/>
          </p:nvSpPr>
          <p:spPr bwMode="auto">
            <a:xfrm>
              <a:off x="4137" y="1413"/>
              <a:ext cx="187" cy="118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491 h 21600"/>
                <a:gd name="T2" fmla="*/ 21484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491"/>
                  </a:moveTo>
                  <a:cubicBezTo>
                    <a:pt x="60" y="9649"/>
                    <a:pt x="9642" y="63"/>
                    <a:pt x="21484" y="0"/>
                  </a:cubicBezTo>
                </a:path>
                <a:path w="21600" h="21600" stroke="0" extrusionOk="0">
                  <a:moveTo>
                    <a:pt x="0" y="21491"/>
                  </a:moveTo>
                  <a:cubicBezTo>
                    <a:pt x="60" y="9649"/>
                    <a:pt x="9642" y="63"/>
                    <a:pt x="21484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64" name="Arc 148"/>
            <p:cNvSpPr>
              <a:spLocks/>
            </p:cNvSpPr>
            <p:nvPr/>
          </p:nvSpPr>
          <p:spPr bwMode="auto">
            <a:xfrm>
              <a:off x="4156" y="1405"/>
              <a:ext cx="168" cy="119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528 h 21600"/>
                <a:gd name="T2" fmla="*/ 21471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28"/>
                  </a:moveTo>
                  <a:cubicBezTo>
                    <a:pt x="39" y="9677"/>
                    <a:pt x="9620" y="71"/>
                    <a:pt x="21471" y="0"/>
                  </a:cubicBezTo>
                </a:path>
                <a:path w="21600" h="21600" stroke="0" extrusionOk="0">
                  <a:moveTo>
                    <a:pt x="0" y="21528"/>
                  </a:moveTo>
                  <a:cubicBezTo>
                    <a:pt x="39" y="9677"/>
                    <a:pt x="9620" y="71"/>
                    <a:pt x="21471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65" name="Arc 149"/>
            <p:cNvSpPr>
              <a:spLocks/>
            </p:cNvSpPr>
            <p:nvPr/>
          </p:nvSpPr>
          <p:spPr bwMode="auto">
            <a:xfrm>
              <a:off x="4056" y="1252"/>
              <a:ext cx="157" cy="13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519 h 21600"/>
                <a:gd name="T2" fmla="*/ 21462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19"/>
                  </a:moveTo>
                  <a:cubicBezTo>
                    <a:pt x="44" y="9675"/>
                    <a:pt x="9618" y="76"/>
                    <a:pt x="21462" y="0"/>
                  </a:cubicBezTo>
                </a:path>
                <a:path w="21600" h="21600" stroke="0" extrusionOk="0">
                  <a:moveTo>
                    <a:pt x="0" y="21519"/>
                  </a:moveTo>
                  <a:cubicBezTo>
                    <a:pt x="44" y="9675"/>
                    <a:pt x="9618" y="76"/>
                    <a:pt x="21462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66" name="Arc 150"/>
            <p:cNvSpPr>
              <a:spLocks/>
            </p:cNvSpPr>
            <p:nvPr/>
          </p:nvSpPr>
          <p:spPr bwMode="auto">
            <a:xfrm>
              <a:off x="4035" y="1252"/>
              <a:ext cx="177" cy="13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471 h 21600"/>
                <a:gd name="T2" fmla="*/ 21478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471"/>
                  </a:moveTo>
                  <a:cubicBezTo>
                    <a:pt x="71" y="9639"/>
                    <a:pt x="9646" y="67"/>
                    <a:pt x="21478" y="0"/>
                  </a:cubicBezTo>
                </a:path>
                <a:path w="21600" h="21600" stroke="0" extrusionOk="0">
                  <a:moveTo>
                    <a:pt x="0" y="21471"/>
                  </a:moveTo>
                  <a:cubicBezTo>
                    <a:pt x="71" y="9639"/>
                    <a:pt x="9646" y="67"/>
                    <a:pt x="21478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372" name="Arc 156"/>
          <p:cNvSpPr>
            <a:spLocks/>
          </p:cNvSpPr>
          <p:nvPr/>
        </p:nvSpPr>
        <p:spPr bwMode="auto">
          <a:xfrm>
            <a:off x="7997952" y="4577401"/>
            <a:ext cx="971550" cy="95250"/>
          </a:xfrm>
          <a:custGeom>
            <a:avLst/>
            <a:gdLst>
              <a:gd name="G0" fmla="+- 128 0 0"/>
              <a:gd name="G1" fmla="+- 0 0 0"/>
              <a:gd name="G2" fmla="+- 21600 0 0"/>
              <a:gd name="T0" fmla="*/ 21728 w 21728"/>
              <a:gd name="T1" fmla="*/ 0 h 21600"/>
              <a:gd name="T2" fmla="*/ 0 w 21728"/>
              <a:gd name="T3" fmla="*/ 21600 h 21600"/>
              <a:gd name="T4" fmla="*/ 128 w 21728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28" h="21600" fill="none" extrusionOk="0">
                <a:moveTo>
                  <a:pt x="21728" y="0"/>
                </a:moveTo>
                <a:cubicBezTo>
                  <a:pt x="21728" y="11929"/>
                  <a:pt x="12057" y="21600"/>
                  <a:pt x="128" y="21600"/>
                </a:cubicBezTo>
                <a:cubicBezTo>
                  <a:pt x="85" y="21600"/>
                  <a:pt x="42" y="21599"/>
                  <a:pt x="0" y="21599"/>
                </a:cubicBezTo>
              </a:path>
              <a:path w="21728" h="21600" stroke="0" extrusionOk="0">
                <a:moveTo>
                  <a:pt x="21728" y="0"/>
                </a:moveTo>
                <a:cubicBezTo>
                  <a:pt x="21728" y="11929"/>
                  <a:pt x="12057" y="21600"/>
                  <a:pt x="128" y="21600"/>
                </a:cubicBezTo>
                <a:cubicBezTo>
                  <a:pt x="85" y="21600"/>
                  <a:pt x="42" y="21599"/>
                  <a:pt x="0" y="21599"/>
                </a:cubicBezTo>
                <a:lnTo>
                  <a:pt x="128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373" name="Arc 157"/>
          <p:cNvSpPr>
            <a:spLocks/>
          </p:cNvSpPr>
          <p:nvPr/>
        </p:nvSpPr>
        <p:spPr bwMode="auto">
          <a:xfrm>
            <a:off x="8004302" y="4423415"/>
            <a:ext cx="781050" cy="4095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374" name="Group 158"/>
          <p:cNvGrpSpPr>
            <a:grpSpLocks/>
          </p:cNvGrpSpPr>
          <p:nvPr/>
        </p:nvGrpSpPr>
        <p:grpSpPr bwMode="auto">
          <a:xfrm>
            <a:off x="7597902" y="4501202"/>
            <a:ext cx="412750" cy="309563"/>
            <a:chOff x="3950" y="2388"/>
            <a:chExt cx="291" cy="195"/>
          </a:xfrm>
        </p:grpSpPr>
        <p:sp>
          <p:nvSpPr>
            <p:cNvPr id="9375" name="Arc 159"/>
            <p:cNvSpPr>
              <a:spLocks/>
            </p:cNvSpPr>
            <p:nvPr/>
          </p:nvSpPr>
          <p:spPr bwMode="auto">
            <a:xfrm>
              <a:off x="3966" y="2388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141 w 21600"/>
                <a:gd name="T1" fmla="*/ 21595 h 21595"/>
                <a:gd name="T2" fmla="*/ 0 w 21600"/>
                <a:gd name="T3" fmla="*/ 0 h 21595"/>
                <a:gd name="T4" fmla="*/ 21600 w 21600"/>
                <a:gd name="T5" fmla="*/ 0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5" fill="none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</a:path>
                <a:path w="21600" h="21595" stroke="0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76" name="Arc 160"/>
            <p:cNvSpPr>
              <a:spLocks/>
            </p:cNvSpPr>
            <p:nvPr/>
          </p:nvSpPr>
          <p:spPr bwMode="auto">
            <a:xfrm>
              <a:off x="4120" y="2467"/>
              <a:ext cx="81" cy="116"/>
            </a:xfrm>
            <a:custGeom>
              <a:avLst/>
              <a:gdLst>
                <a:gd name="G0" fmla="+- 270 0 0"/>
                <a:gd name="G1" fmla="+- 21600 0 0"/>
                <a:gd name="G2" fmla="+- 21600 0 0"/>
                <a:gd name="T0" fmla="*/ 0 w 21869"/>
                <a:gd name="T1" fmla="*/ 2 h 21600"/>
                <a:gd name="T2" fmla="*/ 21869 w 21869"/>
                <a:gd name="T3" fmla="*/ 21411 h 21600"/>
                <a:gd name="T4" fmla="*/ 270 w 2186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69" h="21600" fill="none" extrusionOk="0">
                  <a:moveTo>
                    <a:pt x="-1" y="1"/>
                  </a:moveTo>
                  <a:cubicBezTo>
                    <a:pt x="89" y="0"/>
                    <a:pt x="179" y="-1"/>
                    <a:pt x="270" y="0"/>
                  </a:cubicBezTo>
                  <a:cubicBezTo>
                    <a:pt x="12125" y="0"/>
                    <a:pt x="21765" y="9555"/>
                    <a:pt x="21869" y="21410"/>
                  </a:cubicBezTo>
                </a:path>
                <a:path w="21869" h="21600" stroke="0" extrusionOk="0">
                  <a:moveTo>
                    <a:pt x="-1" y="1"/>
                  </a:moveTo>
                  <a:cubicBezTo>
                    <a:pt x="89" y="0"/>
                    <a:pt x="179" y="-1"/>
                    <a:pt x="270" y="0"/>
                  </a:cubicBezTo>
                  <a:cubicBezTo>
                    <a:pt x="12125" y="0"/>
                    <a:pt x="21765" y="9555"/>
                    <a:pt x="21869" y="21410"/>
                  </a:cubicBezTo>
                  <a:lnTo>
                    <a:pt x="27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77" name="Arc 161"/>
            <p:cNvSpPr>
              <a:spLocks/>
            </p:cNvSpPr>
            <p:nvPr/>
          </p:nvSpPr>
          <p:spPr bwMode="auto">
            <a:xfrm>
              <a:off x="3950" y="2420"/>
              <a:ext cx="30" cy="20"/>
            </a:xfrm>
            <a:custGeom>
              <a:avLst/>
              <a:gdLst>
                <a:gd name="G0" fmla="+- 0 0 0"/>
                <a:gd name="G1" fmla="+- 1174 0 0"/>
                <a:gd name="G2" fmla="+- 21600 0 0"/>
                <a:gd name="T0" fmla="*/ 21568 w 21600"/>
                <a:gd name="T1" fmla="*/ 0 h 22774"/>
                <a:gd name="T2" fmla="*/ 0 w 21600"/>
                <a:gd name="T3" fmla="*/ 22774 h 22774"/>
                <a:gd name="T4" fmla="*/ 0 w 21600"/>
                <a:gd name="T5" fmla="*/ 1174 h 22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4" fill="none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</a:path>
                <a:path w="21600" h="22774" stroke="0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  <a:lnTo>
                    <a:pt x="0" y="117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78" name="Arc 162"/>
            <p:cNvSpPr>
              <a:spLocks/>
            </p:cNvSpPr>
            <p:nvPr/>
          </p:nvSpPr>
          <p:spPr bwMode="auto">
            <a:xfrm>
              <a:off x="3965" y="2483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79" name="Arc 163"/>
            <p:cNvSpPr>
              <a:spLocks/>
            </p:cNvSpPr>
            <p:nvPr/>
          </p:nvSpPr>
          <p:spPr bwMode="auto">
            <a:xfrm>
              <a:off x="4042" y="2423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80" name="Arc 164"/>
            <p:cNvSpPr>
              <a:spLocks/>
            </p:cNvSpPr>
            <p:nvPr/>
          </p:nvSpPr>
          <p:spPr bwMode="auto">
            <a:xfrm>
              <a:off x="4052" y="2468"/>
              <a:ext cx="30" cy="68"/>
            </a:xfrm>
            <a:custGeom>
              <a:avLst/>
              <a:gdLst>
                <a:gd name="G0" fmla="+- 0 0 0"/>
                <a:gd name="G1" fmla="+- 333 0 0"/>
                <a:gd name="G2" fmla="+- 21600 0 0"/>
                <a:gd name="T0" fmla="*/ 21597 w 21600"/>
                <a:gd name="T1" fmla="*/ 0 h 21933"/>
                <a:gd name="T2" fmla="*/ 0 w 21600"/>
                <a:gd name="T3" fmla="*/ 21933 h 21933"/>
                <a:gd name="T4" fmla="*/ 0 w 21600"/>
                <a:gd name="T5" fmla="*/ 333 h 2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933" fill="none" extrusionOk="0">
                  <a:moveTo>
                    <a:pt x="21597" y="-1"/>
                  </a:moveTo>
                  <a:cubicBezTo>
                    <a:pt x="21599" y="110"/>
                    <a:pt x="21600" y="221"/>
                    <a:pt x="21600" y="333"/>
                  </a:cubicBezTo>
                  <a:cubicBezTo>
                    <a:pt x="21600" y="12262"/>
                    <a:pt x="11929" y="21932"/>
                    <a:pt x="0" y="21933"/>
                  </a:cubicBezTo>
                </a:path>
                <a:path w="21600" h="21933" stroke="0" extrusionOk="0">
                  <a:moveTo>
                    <a:pt x="21597" y="-1"/>
                  </a:moveTo>
                  <a:cubicBezTo>
                    <a:pt x="21599" y="110"/>
                    <a:pt x="21600" y="221"/>
                    <a:pt x="21600" y="333"/>
                  </a:cubicBezTo>
                  <a:cubicBezTo>
                    <a:pt x="21600" y="12262"/>
                    <a:pt x="11929" y="21932"/>
                    <a:pt x="0" y="21933"/>
                  </a:cubicBezTo>
                  <a:lnTo>
                    <a:pt x="0" y="33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81" name="Arc 165"/>
            <p:cNvSpPr>
              <a:spLocks/>
            </p:cNvSpPr>
            <p:nvPr/>
          </p:nvSpPr>
          <p:spPr bwMode="auto">
            <a:xfrm>
              <a:off x="4194" y="2484"/>
              <a:ext cx="47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27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4"/>
                    <a:pt x="9681" y="243"/>
                    <a:pt x="21126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4"/>
                    <a:pt x="9681" y="243"/>
                    <a:pt x="21126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82" name="Arc 166"/>
            <p:cNvSpPr>
              <a:spLocks/>
            </p:cNvSpPr>
            <p:nvPr/>
          </p:nvSpPr>
          <p:spPr bwMode="auto">
            <a:xfrm>
              <a:off x="4135" y="2436"/>
              <a:ext cx="5" cy="115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394" name="Arc 178"/>
          <p:cNvSpPr>
            <a:spLocks/>
          </p:cNvSpPr>
          <p:nvPr/>
        </p:nvSpPr>
        <p:spPr bwMode="auto">
          <a:xfrm>
            <a:off x="7975728" y="4659951"/>
            <a:ext cx="79375" cy="152400"/>
          </a:xfrm>
          <a:custGeom>
            <a:avLst/>
            <a:gdLst>
              <a:gd name="G0" fmla="+- 21589 0 0"/>
              <a:gd name="G1" fmla="+- 21597 0 0"/>
              <a:gd name="G2" fmla="+- 21600 0 0"/>
              <a:gd name="T0" fmla="*/ 0 w 21589"/>
              <a:gd name="T1" fmla="*/ 20922 h 21597"/>
              <a:gd name="T2" fmla="*/ 21203 w 21589"/>
              <a:gd name="T3" fmla="*/ 0 h 21597"/>
              <a:gd name="T4" fmla="*/ 21589 w 21589"/>
              <a:gd name="T5" fmla="*/ 21597 h 2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9" h="21597" fill="none" extrusionOk="0">
                <a:moveTo>
                  <a:pt x="-1" y="20921"/>
                </a:moveTo>
                <a:cubicBezTo>
                  <a:pt x="359" y="9410"/>
                  <a:pt x="9687" y="206"/>
                  <a:pt x="21203" y="0"/>
                </a:cubicBezTo>
              </a:path>
              <a:path w="21589" h="21597" stroke="0" extrusionOk="0">
                <a:moveTo>
                  <a:pt x="-1" y="20921"/>
                </a:moveTo>
                <a:cubicBezTo>
                  <a:pt x="359" y="9410"/>
                  <a:pt x="9687" y="206"/>
                  <a:pt x="21203" y="0"/>
                </a:cubicBezTo>
                <a:lnTo>
                  <a:pt x="21589" y="2159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395" name="Rectangle 179"/>
          <p:cNvSpPr>
            <a:spLocks noChangeArrowheads="1"/>
          </p:cNvSpPr>
          <p:nvPr/>
        </p:nvSpPr>
        <p:spPr bwMode="auto">
          <a:xfrm>
            <a:off x="8036053" y="4666301"/>
            <a:ext cx="22225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396" name="Rectangle 180"/>
          <p:cNvSpPr>
            <a:spLocks noChangeArrowheads="1"/>
          </p:cNvSpPr>
          <p:nvPr/>
        </p:nvSpPr>
        <p:spPr bwMode="auto">
          <a:xfrm>
            <a:off x="8132890" y="4580576"/>
            <a:ext cx="23812" cy="206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397" name="Rectangle 181"/>
          <p:cNvSpPr>
            <a:spLocks noChangeArrowheads="1"/>
          </p:cNvSpPr>
          <p:nvPr/>
        </p:nvSpPr>
        <p:spPr bwMode="auto">
          <a:xfrm>
            <a:off x="8075741" y="4618676"/>
            <a:ext cx="20637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398" name="Rectangle 182"/>
          <p:cNvSpPr>
            <a:spLocks noChangeArrowheads="1"/>
          </p:cNvSpPr>
          <p:nvPr/>
        </p:nvSpPr>
        <p:spPr bwMode="auto">
          <a:xfrm>
            <a:off x="8124952" y="4686940"/>
            <a:ext cx="19050" cy="206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399" name="Rectangle 183"/>
          <p:cNvSpPr>
            <a:spLocks noChangeArrowheads="1"/>
          </p:cNvSpPr>
          <p:nvPr/>
        </p:nvSpPr>
        <p:spPr bwMode="auto">
          <a:xfrm>
            <a:off x="8164641" y="4818701"/>
            <a:ext cx="20637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00" name="Rectangle 184"/>
          <p:cNvSpPr>
            <a:spLocks noChangeArrowheads="1"/>
          </p:cNvSpPr>
          <p:nvPr/>
        </p:nvSpPr>
        <p:spPr bwMode="auto">
          <a:xfrm>
            <a:off x="8259890" y="4732976"/>
            <a:ext cx="23812" cy="206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01" name="Rectangle 185"/>
          <p:cNvSpPr>
            <a:spLocks noChangeArrowheads="1"/>
          </p:cNvSpPr>
          <p:nvPr/>
        </p:nvSpPr>
        <p:spPr bwMode="auto">
          <a:xfrm>
            <a:off x="8204328" y="4771076"/>
            <a:ext cx="22225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02" name="Rectangle 186"/>
          <p:cNvSpPr>
            <a:spLocks noChangeArrowheads="1"/>
          </p:cNvSpPr>
          <p:nvPr/>
        </p:nvSpPr>
        <p:spPr bwMode="auto">
          <a:xfrm>
            <a:off x="8253541" y="4839340"/>
            <a:ext cx="20637" cy="206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403" name="Group 187"/>
          <p:cNvGrpSpPr>
            <a:grpSpLocks/>
          </p:cNvGrpSpPr>
          <p:nvPr/>
        </p:nvGrpSpPr>
        <p:grpSpPr bwMode="auto">
          <a:xfrm>
            <a:off x="8226552" y="4291652"/>
            <a:ext cx="412750" cy="309563"/>
            <a:chOff x="4395" y="2256"/>
            <a:chExt cx="292" cy="195"/>
          </a:xfrm>
        </p:grpSpPr>
        <p:sp>
          <p:nvSpPr>
            <p:cNvPr id="9404" name="Arc 188"/>
            <p:cNvSpPr>
              <a:spLocks/>
            </p:cNvSpPr>
            <p:nvPr/>
          </p:nvSpPr>
          <p:spPr bwMode="auto">
            <a:xfrm>
              <a:off x="4411" y="2256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05" name="Arc 189"/>
            <p:cNvSpPr>
              <a:spLocks/>
            </p:cNvSpPr>
            <p:nvPr/>
          </p:nvSpPr>
          <p:spPr bwMode="auto">
            <a:xfrm>
              <a:off x="4564" y="2335"/>
              <a:ext cx="80" cy="1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599"/>
                <a:gd name="T1" fmla="*/ 0 h 21600"/>
                <a:gd name="T2" fmla="*/ 21599 w 21599"/>
                <a:gd name="T3" fmla="*/ 21411 h 21600"/>
                <a:gd name="T4" fmla="*/ 0 w 215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21600" fill="none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</a:path>
                <a:path w="21599" h="21600" stroke="0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06" name="Arc 190"/>
            <p:cNvSpPr>
              <a:spLocks/>
            </p:cNvSpPr>
            <p:nvPr/>
          </p:nvSpPr>
          <p:spPr bwMode="auto">
            <a:xfrm>
              <a:off x="4395" y="2288"/>
              <a:ext cx="30" cy="20"/>
            </a:xfrm>
            <a:custGeom>
              <a:avLst/>
              <a:gdLst>
                <a:gd name="G0" fmla="+- 0 0 0"/>
                <a:gd name="G1" fmla="+- 1174 0 0"/>
                <a:gd name="G2" fmla="+- 21600 0 0"/>
                <a:gd name="T0" fmla="*/ 21568 w 21600"/>
                <a:gd name="T1" fmla="*/ 0 h 22774"/>
                <a:gd name="T2" fmla="*/ 0 w 21600"/>
                <a:gd name="T3" fmla="*/ 22774 h 22774"/>
                <a:gd name="T4" fmla="*/ 0 w 21600"/>
                <a:gd name="T5" fmla="*/ 1174 h 22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4" fill="none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</a:path>
                <a:path w="21600" h="22774" stroke="0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  <a:lnTo>
                    <a:pt x="0" y="117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07" name="Arc 191"/>
            <p:cNvSpPr>
              <a:spLocks/>
            </p:cNvSpPr>
            <p:nvPr/>
          </p:nvSpPr>
          <p:spPr bwMode="auto">
            <a:xfrm>
              <a:off x="4412" y="2351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08" name="Arc 192"/>
            <p:cNvSpPr>
              <a:spLocks/>
            </p:cNvSpPr>
            <p:nvPr/>
          </p:nvSpPr>
          <p:spPr bwMode="auto">
            <a:xfrm>
              <a:off x="4488" y="2291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09" name="Arc 193"/>
            <p:cNvSpPr>
              <a:spLocks/>
            </p:cNvSpPr>
            <p:nvPr/>
          </p:nvSpPr>
          <p:spPr bwMode="auto">
            <a:xfrm>
              <a:off x="4495" y="2335"/>
              <a:ext cx="32" cy="69"/>
            </a:xfrm>
            <a:custGeom>
              <a:avLst/>
              <a:gdLst>
                <a:gd name="G0" fmla="+- 1458 0 0"/>
                <a:gd name="G1" fmla="+- 329 0 0"/>
                <a:gd name="G2" fmla="+- 21600 0 0"/>
                <a:gd name="T0" fmla="*/ 23056 w 23058"/>
                <a:gd name="T1" fmla="*/ 0 h 21929"/>
                <a:gd name="T2" fmla="*/ 0 w 23058"/>
                <a:gd name="T3" fmla="*/ 21880 h 21929"/>
                <a:gd name="T4" fmla="*/ 1458 w 23058"/>
                <a:gd name="T5" fmla="*/ 329 h 21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058" h="21929" fill="none" extrusionOk="0">
                  <a:moveTo>
                    <a:pt x="23055" y="0"/>
                  </a:moveTo>
                  <a:cubicBezTo>
                    <a:pt x="23057" y="109"/>
                    <a:pt x="23058" y="219"/>
                    <a:pt x="23058" y="329"/>
                  </a:cubicBezTo>
                  <a:cubicBezTo>
                    <a:pt x="23058" y="12258"/>
                    <a:pt x="13387" y="21929"/>
                    <a:pt x="1458" y="21929"/>
                  </a:cubicBezTo>
                  <a:cubicBezTo>
                    <a:pt x="971" y="21929"/>
                    <a:pt x="485" y="21912"/>
                    <a:pt x="0" y="21879"/>
                  </a:cubicBezTo>
                </a:path>
                <a:path w="23058" h="21929" stroke="0" extrusionOk="0">
                  <a:moveTo>
                    <a:pt x="23055" y="0"/>
                  </a:moveTo>
                  <a:cubicBezTo>
                    <a:pt x="23057" y="109"/>
                    <a:pt x="23058" y="219"/>
                    <a:pt x="23058" y="329"/>
                  </a:cubicBezTo>
                  <a:cubicBezTo>
                    <a:pt x="23058" y="12258"/>
                    <a:pt x="13387" y="21929"/>
                    <a:pt x="1458" y="21929"/>
                  </a:cubicBezTo>
                  <a:cubicBezTo>
                    <a:pt x="971" y="21929"/>
                    <a:pt x="485" y="21912"/>
                    <a:pt x="0" y="21879"/>
                  </a:cubicBezTo>
                  <a:lnTo>
                    <a:pt x="1458" y="329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10" name="Arc 194"/>
            <p:cNvSpPr>
              <a:spLocks/>
            </p:cNvSpPr>
            <p:nvPr/>
          </p:nvSpPr>
          <p:spPr bwMode="auto">
            <a:xfrm>
              <a:off x="4639" y="2352"/>
              <a:ext cx="48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36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11" name="Arc 195"/>
            <p:cNvSpPr>
              <a:spLocks/>
            </p:cNvSpPr>
            <p:nvPr/>
          </p:nvSpPr>
          <p:spPr bwMode="auto">
            <a:xfrm>
              <a:off x="4582" y="2304"/>
              <a:ext cx="7" cy="115"/>
            </a:xfrm>
            <a:custGeom>
              <a:avLst/>
              <a:gdLst>
                <a:gd name="G0" fmla="+- 8206 0 0"/>
                <a:gd name="G1" fmla="+- 0 0 0"/>
                <a:gd name="G2" fmla="+- 21600 0 0"/>
                <a:gd name="T0" fmla="*/ 29806 w 29806"/>
                <a:gd name="T1" fmla="*/ 0 h 21600"/>
                <a:gd name="T2" fmla="*/ 0 w 29806"/>
                <a:gd name="T3" fmla="*/ 19980 h 21600"/>
                <a:gd name="T4" fmla="*/ 8206 w 29806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806" h="21600" fill="none" extrusionOk="0">
                  <a:moveTo>
                    <a:pt x="29806" y="0"/>
                  </a:moveTo>
                  <a:cubicBezTo>
                    <a:pt x="29806" y="11929"/>
                    <a:pt x="20135" y="21600"/>
                    <a:pt x="8206" y="21600"/>
                  </a:cubicBezTo>
                  <a:cubicBezTo>
                    <a:pt x="5391" y="21600"/>
                    <a:pt x="2603" y="21049"/>
                    <a:pt x="-1" y="19980"/>
                  </a:cubicBezTo>
                </a:path>
                <a:path w="29806" h="21600" stroke="0" extrusionOk="0">
                  <a:moveTo>
                    <a:pt x="29806" y="0"/>
                  </a:moveTo>
                  <a:cubicBezTo>
                    <a:pt x="29806" y="11929"/>
                    <a:pt x="20135" y="21600"/>
                    <a:pt x="8206" y="21600"/>
                  </a:cubicBezTo>
                  <a:cubicBezTo>
                    <a:pt x="5391" y="21600"/>
                    <a:pt x="2603" y="21049"/>
                    <a:pt x="-1" y="19980"/>
                  </a:cubicBezTo>
                  <a:lnTo>
                    <a:pt x="8206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412" name="Group 196"/>
          <p:cNvGrpSpPr>
            <a:grpSpLocks/>
          </p:cNvGrpSpPr>
          <p:nvPr/>
        </p:nvGrpSpPr>
        <p:grpSpPr bwMode="auto">
          <a:xfrm>
            <a:off x="7872540" y="4348802"/>
            <a:ext cx="411162" cy="309563"/>
            <a:chOff x="4144" y="2292"/>
            <a:chExt cx="291" cy="195"/>
          </a:xfrm>
        </p:grpSpPr>
        <p:sp>
          <p:nvSpPr>
            <p:cNvPr id="9413" name="Arc 197"/>
            <p:cNvSpPr>
              <a:spLocks/>
            </p:cNvSpPr>
            <p:nvPr/>
          </p:nvSpPr>
          <p:spPr bwMode="auto">
            <a:xfrm>
              <a:off x="4161" y="2292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141 w 21600"/>
                <a:gd name="T1" fmla="*/ 21595 h 21595"/>
                <a:gd name="T2" fmla="*/ 0 w 21600"/>
                <a:gd name="T3" fmla="*/ 0 h 21595"/>
                <a:gd name="T4" fmla="*/ 21600 w 21600"/>
                <a:gd name="T5" fmla="*/ 0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5" fill="none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</a:path>
                <a:path w="21600" h="21595" stroke="0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14" name="Arc 198"/>
            <p:cNvSpPr>
              <a:spLocks/>
            </p:cNvSpPr>
            <p:nvPr/>
          </p:nvSpPr>
          <p:spPr bwMode="auto">
            <a:xfrm>
              <a:off x="4313" y="2371"/>
              <a:ext cx="81" cy="1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599"/>
                <a:gd name="T1" fmla="*/ 0 h 21600"/>
                <a:gd name="T2" fmla="*/ 21599 w 21599"/>
                <a:gd name="T3" fmla="*/ 21411 h 21600"/>
                <a:gd name="T4" fmla="*/ 0 w 215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21600" fill="none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</a:path>
                <a:path w="21599" h="21600" stroke="0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15" name="Arc 199"/>
            <p:cNvSpPr>
              <a:spLocks/>
            </p:cNvSpPr>
            <p:nvPr/>
          </p:nvSpPr>
          <p:spPr bwMode="auto">
            <a:xfrm>
              <a:off x="4144" y="2324"/>
              <a:ext cx="29" cy="20"/>
            </a:xfrm>
            <a:custGeom>
              <a:avLst/>
              <a:gdLst>
                <a:gd name="G0" fmla="+- 0 0 0"/>
                <a:gd name="G1" fmla="+- 1176 0 0"/>
                <a:gd name="G2" fmla="+- 21600 0 0"/>
                <a:gd name="T0" fmla="*/ 21568 w 21600"/>
                <a:gd name="T1" fmla="*/ 0 h 22776"/>
                <a:gd name="T2" fmla="*/ 0 w 21600"/>
                <a:gd name="T3" fmla="*/ 22776 h 22776"/>
                <a:gd name="T4" fmla="*/ 0 w 21600"/>
                <a:gd name="T5" fmla="*/ 1176 h 22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6" fill="none" extrusionOk="0">
                  <a:moveTo>
                    <a:pt x="21567" y="0"/>
                  </a:moveTo>
                  <a:cubicBezTo>
                    <a:pt x="21589" y="391"/>
                    <a:pt x="21600" y="783"/>
                    <a:pt x="21600" y="1176"/>
                  </a:cubicBezTo>
                  <a:cubicBezTo>
                    <a:pt x="21600" y="13105"/>
                    <a:pt x="11929" y="22775"/>
                    <a:pt x="0" y="22776"/>
                  </a:cubicBezTo>
                </a:path>
                <a:path w="21600" h="22776" stroke="0" extrusionOk="0">
                  <a:moveTo>
                    <a:pt x="21567" y="0"/>
                  </a:moveTo>
                  <a:cubicBezTo>
                    <a:pt x="21589" y="391"/>
                    <a:pt x="21600" y="783"/>
                    <a:pt x="21600" y="1176"/>
                  </a:cubicBezTo>
                  <a:cubicBezTo>
                    <a:pt x="21600" y="13105"/>
                    <a:pt x="11929" y="22775"/>
                    <a:pt x="0" y="22776"/>
                  </a:cubicBezTo>
                  <a:lnTo>
                    <a:pt x="0" y="1176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16" name="Arc 200"/>
            <p:cNvSpPr>
              <a:spLocks/>
            </p:cNvSpPr>
            <p:nvPr/>
          </p:nvSpPr>
          <p:spPr bwMode="auto">
            <a:xfrm>
              <a:off x="4160" y="2387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17" name="Arc 201"/>
            <p:cNvSpPr>
              <a:spLocks/>
            </p:cNvSpPr>
            <p:nvPr/>
          </p:nvSpPr>
          <p:spPr bwMode="auto">
            <a:xfrm>
              <a:off x="4236" y="2327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18" name="Arc 202"/>
            <p:cNvSpPr>
              <a:spLocks/>
            </p:cNvSpPr>
            <p:nvPr/>
          </p:nvSpPr>
          <p:spPr bwMode="auto">
            <a:xfrm>
              <a:off x="4246" y="2372"/>
              <a:ext cx="29" cy="68"/>
            </a:xfrm>
            <a:custGeom>
              <a:avLst/>
              <a:gdLst>
                <a:gd name="G0" fmla="+- 0 0 0"/>
                <a:gd name="G1" fmla="+- 334 0 0"/>
                <a:gd name="G2" fmla="+- 21600 0 0"/>
                <a:gd name="T0" fmla="*/ 21597 w 21600"/>
                <a:gd name="T1" fmla="*/ 0 h 21934"/>
                <a:gd name="T2" fmla="*/ 0 w 21600"/>
                <a:gd name="T3" fmla="*/ 21934 h 21934"/>
                <a:gd name="T4" fmla="*/ 0 w 21600"/>
                <a:gd name="T5" fmla="*/ 334 h 2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934" fill="none" extrusionOk="0">
                  <a:moveTo>
                    <a:pt x="21597" y="-1"/>
                  </a:moveTo>
                  <a:cubicBezTo>
                    <a:pt x="21599" y="111"/>
                    <a:pt x="21600" y="222"/>
                    <a:pt x="21600" y="334"/>
                  </a:cubicBezTo>
                  <a:cubicBezTo>
                    <a:pt x="21600" y="12263"/>
                    <a:pt x="11929" y="21933"/>
                    <a:pt x="0" y="21934"/>
                  </a:cubicBezTo>
                </a:path>
                <a:path w="21600" h="21934" stroke="0" extrusionOk="0">
                  <a:moveTo>
                    <a:pt x="21597" y="-1"/>
                  </a:moveTo>
                  <a:cubicBezTo>
                    <a:pt x="21599" y="111"/>
                    <a:pt x="21600" y="222"/>
                    <a:pt x="21600" y="334"/>
                  </a:cubicBezTo>
                  <a:cubicBezTo>
                    <a:pt x="21600" y="12263"/>
                    <a:pt x="11929" y="21933"/>
                    <a:pt x="0" y="21934"/>
                  </a:cubicBezTo>
                  <a:lnTo>
                    <a:pt x="0" y="33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19" name="Arc 203"/>
            <p:cNvSpPr>
              <a:spLocks/>
            </p:cNvSpPr>
            <p:nvPr/>
          </p:nvSpPr>
          <p:spPr bwMode="auto">
            <a:xfrm>
              <a:off x="4387" y="2388"/>
              <a:ext cx="48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36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20" name="Arc 204"/>
            <p:cNvSpPr>
              <a:spLocks/>
            </p:cNvSpPr>
            <p:nvPr/>
          </p:nvSpPr>
          <p:spPr bwMode="auto">
            <a:xfrm>
              <a:off x="4330" y="2340"/>
              <a:ext cx="5" cy="115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422" name="Arc 206"/>
          <p:cNvSpPr>
            <a:spLocks/>
          </p:cNvSpPr>
          <p:nvPr/>
        </p:nvSpPr>
        <p:spPr bwMode="auto">
          <a:xfrm>
            <a:off x="8626602" y="4728214"/>
            <a:ext cx="58738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23" name="Arc 207"/>
          <p:cNvSpPr>
            <a:spLocks/>
          </p:cNvSpPr>
          <p:nvPr/>
        </p:nvSpPr>
        <p:spPr bwMode="auto">
          <a:xfrm>
            <a:off x="8664702" y="4690115"/>
            <a:ext cx="20638" cy="1428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435" name="Group 219"/>
          <p:cNvGrpSpPr>
            <a:grpSpLocks/>
          </p:cNvGrpSpPr>
          <p:nvPr/>
        </p:nvGrpSpPr>
        <p:grpSpPr bwMode="auto">
          <a:xfrm>
            <a:off x="8588502" y="4253551"/>
            <a:ext cx="565150" cy="755650"/>
            <a:chOff x="4651" y="2232"/>
            <a:chExt cx="400" cy="476"/>
          </a:xfrm>
        </p:grpSpPr>
        <p:sp>
          <p:nvSpPr>
            <p:cNvPr id="9436" name="Arc 220"/>
            <p:cNvSpPr>
              <a:spLocks/>
            </p:cNvSpPr>
            <p:nvPr/>
          </p:nvSpPr>
          <p:spPr bwMode="auto">
            <a:xfrm>
              <a:off x="4935" y="2232"/>
              <a:ext cx="100" cy="139"/>
            </a:xfrm>
            <a:custGeom>
              <a:avLst/>
              <a:gdLst>
                <a:gd name="G0" fmla="+- 673 0 0"/>
                <a:gd name="G1" fmla="+- 0 0 0"/>
                <a:gd name="G2" fmla="+- 21600 0 0"/>
                <a:gd name="T0" fmla="*/ 22273 w 22273"/>
                <a:gd name="T1" fmla="*/ 0 h 21600"/>
                <a:gd name="T2" fmla="*/ 0 w 22273"/>
                <a:gd name="T3" fmla="*/ 21590 h 21600"/>
                <a:gd name="T4" fmla="*/ 673 w 2227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73" h="21600" fill="none" extrusionOk="0">
                  <a:moveTo>
                    <a:pt x="22273" y="0"/>
                  </a:moveTo>
                  <a:cubicBezTo>
                    <a:pt x="22273" y="11929"/>
                    <a:pt x="12602" y="21600"/>
                    <a:pt x="673" y="21600"/>
                  </a:cubicBezTo>
                  <a:cubicBezTo>
                    <a:pt x="448" y="21600"/>
                    <a:pt x="224" y="21596"/>
                    <a:pt x="0" y="21589"/>
                  </a:cubicBezTo>
                </a:path>
                <a:path w="22273" h="21600" stroke="0" extrusionOk="0">
                  <a:moveTo>
                    <a:pt x="22273" y="0"/>
                  </a:moveTo>
                  <a:cubicBezTo>
                    <a:pt x="22273" y="11929"/>
                    <a:pt x="12602" y="21600"/>
                    <a:pt x="673" y="21600"/>
                  </a:cubicBezTo>
                  <a:cubicBezTo>
                    <a:pt x="448" y="21600"/>
                    <a:pt x="224" y="21596"/>
                    <a:pt x="0" y="21589"/>
                  </a:cubicBezTo>
                  <a:lnTo>
                    <a:pt x="673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37" name="Arc 221"/>
            <p:cNvSpPr>
              <a:spLocks/>
            </p:cNvSpPr>
            <p:nvPr/>
          </p:nvSpPr>
          <p:spPr bwMode="auto">
            <a:xfrm>
              <a:off x="4660" y="2399"/>
              <a:ext cx="291" cy="309"/>
            </a:xfrm>
            <a:custGeom>
              <a:avLst/>
              <a:gdLst>
                <a:gd name="G0" fmla="+- 21598 0 0"/>
                <a:gd name="G1" fmla="+- 21600 0 0"/>
                <a:gd name="G2" fmla="+- 21600 0 0"/>
                <a:gd name="T0" fmla="*/ 0 w 21598"/>
                <a:gd name="T1" fmla="*/ 21320 h 21600"/>
                <a:gd name="T2" fmla="*/ 21524 w 21598"/>
                <a:gd name="T3" fmla="*/ 0 h 21600"/>
                <a:gd name="T4" fmla="*/ 21598 w 2159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600" fill="none" extrusionOk="0">
                  <a:moveTo>
                    <a:pt x="-1" y="21319"/>
                  </a:moveTo>
                  <a:cubicBezTo>
                    <a:pt x="152" y="9529"/>
                    <a:pt x="9732" y="40"/>
                    <a:pt x="21524" y="0"/>
                  </a:cubicBezTo>
                </a:path>
                <a:path w="21598" h="21600" stroke="0" extrusionOk="0">
                  <a:moveTo>
                    <a:pt x="-1" y="21319"/>
                  </a:moveTo>
                  <a:cubicBezTo>
                    <a:pt x="152" y="9529"/>
                    <a:pt x="9732" y="40"/>
                    <a:pt x="21524" y="0"/>
                  </a:cubicBezTo>
                  <a:lnTo>
                    <a:pt x="21598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38" name="Arc 222"/>
            <p:cNvSpPr>
              <a:spLocks/>
            </p:cNvSpPr>
            <p:nvPr/>
          </p:nvSpPr>
          <p:spPr bwMode="auto">
            <a:xfrm>
              <a:off x="4651" y="2495"/>
              <a:ext cx="16" cy="157"/>
            </a:xfrm>
            <a:custGeom>
              <a:avLst/>
              <a:gdLst>
                <a:gd name="G0" fmla="+- 21593 0 0"/>
                <a:gd name="G1" fmla="+- 21558 0 0"/>
                <a:gd name="G2" fmla="+- 21600 0 0"/>
                <a:gd name="T0" fmla="*/ 0 w 21593"/>
                <a:gd name="T1" fmla="*/ 21008 h 21558"/>
                <a:gd name="T2" fmla="*/ 20246 w 21593"/>
                <a:gd name="T3" fmla="*/ 0 h 21558"/>
                <a:gd name="T4" fmla="*/ 21593 w 21593"/>
                <a:gd name="T5" fmla="*/ 21558 h 21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3" h="21558" fill="none" extrusionOk="0">
                  <a:moveTo>
                    <a:pt x="0" y="21008"/>
                  </a:moveTo>
                  <a:cubicBezTo>
                    <a:pt x="285" y="9816"/>
                    <a:pt x="9073" y="698"/>
                    <a:pt x="20246" y="0"/>
                  </a:cubicBezTo>
                </a:path>
                <a:path w="21593" h="21558" stroke="0" extrusionOk="0">
                  <a:moveTo>
                    <a:pt x="0" y="21008"/>
                  </a:moveTo>
                  <a:cubicBezTo>
                    <a:pt x="285" y="9816"/>
                    <a:pt x="9073" y="698"/>
                    <a:pt x="20246" y="0"/>
                  </a:cubicBezTo>
                  <a:lnTo>
                    <a:pt x="21593" y="21558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39" name="Arc 223"/>
            <p:cNvSpPr>
              <a:spLocks/>
            </p:cNvSpPr>
            <p:nvPr/>
          </p:nvSpPr>
          <p:spPr bwMode="auto">
            <a:xfrm>
              <a:off x="4923" y="2322"/>
              <a:ext cx="38" cy="140"/>
            </a:xfrm>
            <a:custGeom>
              <a:avLst/>
              <a:gdLst>
                <a:gd name="G0" fmla="+- 21591 0 0"/>
                <a:gd name="G1" fmla="+- 21593 0 0"/>
                <a:gd name="G2" fmla="+- 21600 0 0"/>
                <a:gd name="T0" fmla="*/ 0 w 21591"/>
                <a:gd name="T1" fmla="*/ 20976 h 21593"/>
                <a:gd name="T2" fmla="*/ 21023 w 21591"/>
                <a:gd name="T3" fmla="*/ 0 h 21593"/>
                <a:gd name="T4" fmla="*/ 21591 w 21591"/>
                <a:gd name="T5" fmla="*/ 21593 h 2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1" h="21593" fill="none" extrusionOk="0">
                  <a:moveTo>
                    <a:pt x="-1" y="20975"/>
                  </a:moveTo>
                  <a:cubicBezTo>
                    <a:pt x="327" y="9511"/>
                    <a:pt x="9557" y="302"/>
                    <a:pt x="21023" y="0"/>
                  </a:cubicBezTo>
                </a:path>
                <a:path w="21591" h="21593" stroke="0" extrusionOk="0">
                  <a:moveTo>
                    <a:pt x="-1" y="20975"/>
                  </a:moveTo>
                  <a:cubicBezTo>
                    <a:pt x="327" y="9511"/>
                    <a:pt x="9557" y="302"/>
                    <a:pt x="21023" y="0"/>
                  </a:cubicBezTo>
                  <a:lnTo>
                    <a:pt x="21591" y="2159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40" name="Arc 224"/>
            <p:cNvSpPr>
              <a:spLocks/>
            </p:cNvSpPr>
            <p:nvPr/>
          </p:nvSpPr>
          <p:spPr bwMode="auto">
            <a:xfrm>
              <a:off x="5040" y="2270"/>
              <a:ext cx="11" cy="27"/>
            </a:xfrm>
            <a:custGeom>
              <a:avLst/>
              <a:gdLst>
                <a:gd name="G0" fmla="+- 21600 0 0"/>
                <a:gd name="G1" fmla="+- 1722 0 0"/>
                <a:gd name="G2" fmla="+- 21600 0 0"/>
                <a:gd name="T0" fmla="*/ 17581 w 21600"/>
                <a:gd name="T1" fmla="*/ 22945 h 22945"/>
                <a:gd name="T2" fmla="*/ 69 w 21600"/>
                <a:gd name="T3" fmla="*/ 0 h 22945"/>
                <a:gd name="T4" fmla="*/ 21600 w 21600"/>
                <a:gd name="T5" fmla="*/ 1722 h 22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945" fill="none" extrusionOk="0">
                  <a:moveTo>
                    <a:pt x="17581" y="22944"/>
                  </a:moveTo>
                  <a:cubicBezTo>
                    <a:pt x="7382" y="21013"/>
                    <a:pt x="0" y="12101"/>
                    <a:pt x="0" y="1722"/>
                  </a:cubicBezTo>
                  <a:cubicBezTo>
                    <a:pt x="-1" y="1147"/>
                    <a:pt x="22" y="572"/>
                    <a:pt x="68" y="-1"/>
                  </a:cubicBezTo>
                </a:path>
                <a:path w="21600" h="22945" stroke="0" extrusionOk="0">
                  <a:moveTo>
                    <a:pt x="17581" y="22944"/>
                  </a:moveTo>
                  <a:cubicBezTo>
                    <a:pt x="7382" y="21013"/>
                    <a:pt x="0" y="12101"/>
                    <a:pt x="0" y="1722"/>
                  </a:cubicBezTo>
                  <a:cubicBezTo>
                    <a:pt x="-1" y="1147"/>
                    <a:pt x="22" y="572"/>
                    <a:pt x="68" y="-1"/>
                  </a:cubicBezTo>
                  <a:lnTo>
                    <a:pt x="21600" y="1722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41" name="Arc 225"/>
            <p:cNvSpPr>
              <a:spLocks/>
            </p:cNvSpPr>
            <p:nvPr/>
          </p:nvSpPr>
          <p:spPr bwMode="auto">
            <a:xfrm>
              <a:off x="5028" y="2345"/>
              <a:ext cx="15" cy="4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42" name="Arc 226"/>
            <p:cNvSpPr>
              <a:spLocks/>
            </p:cNvSpPr>
            <p:nvPr/>
          </p:nvSpPr>
          <p:spPr bwMode="auto">
            <a:xfrm>
              <a:off x="5001" y="2267"/>
              <a:ext cx="1" cy="45"/>
            </a:xfrm>
            <a:custGeom>
              <a:avLst/>
              <a:gdLst>
                <a:gd name="G0" fmla="+- 19574 0 0"/>
                <a:gd name="G1" fmla="+- 21600 0 0"/>
                <a:gd name="G2" fmla="+- 21600 0 0"/>
                <a:gd name="T0" fmla="*/ 0 w 19574"/>
                <a:gd name="T1" fmla="*/ 12466 h 21600"/>
                <a:gd name="T2" fmla="*/ 19574 w 19574"/>
                <a:gd name="T3" fmla="*/ 0 h 21600"/>
                <a:gd name="T4" fmla="*/ 19574 w 1957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74" h="21600" fill="none" extrusionOk="0">
                  <a:moveTo>
                    <a:pt x="0" y="12466"/>
                  </a:moveTo>
                  <a:cubicBezTo>
                    <a:pt x="3549" y="4861"/>
                    <a:pt x="11181" y="0"/>
                    <a:pt x="19573" y="0"/>
                  </a:cubicBezTo>
                </a:path>
                <a:path w="19574" h="21600" stroke="0" extrusionOk="0">
                  <a:moveTo>
                    <a:pt x="0" y="12466"/>
                  </a:moveTo>
                  <a:cubicBezTo>
                    <a:pt x="3549" y="4861"/>
                    <a:pt x="11181" y="0"/>
                    <a:pt x="19573" y="0"/>
                  </a:cubicBezTo>
                  <a:lnTo>
                    <a:pt x="19574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43" name="Arc 227"/>
            <p:cNvSpPr>
              <a:spLocks/>
            </p:cNvSpPr>
            <p:nvPr/>
          </p:nvSpPr>
          <p:spPr bwMode="auto">
            <a:xfrm>
              <a:off x="4986" y="2326"/>
              <a:ext cx="11" cy="84"/>
            </a:xfrm>
            <a:custGeom>
              <a:avLst/>
              <a:gdLst>
                <a:gd name="G0" fmla="+- 21600 0 0"/>
                <a:gd name="G1" fmla="+- 790 0 0"/>
                <a:gd name="G2" fmla="+- 21600 0 0"/>
                <a:gd name="T0" fmla="*/ 17690 w 21600"/>
                <a:gd name="T1" fmla="*/ 22033 h 22033"/>
                <a:gd name="T2" fmla="*/ 14 w 21600"/>
                <a:gd name="T3" fmla="*/ 0 h 22033"/>
                <a:gd name="T4" fmla="*/ 21600 w 21600"/>
                <a:gd name="T5" fmla="*/ 790 h 22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033" fill="none" extrusionOk="0">
                  <a:moveTo>
                    <a:pt x="17689" y="22033"/>
                  </a:moveTo>
                  <a:cubicBezTo>
                    <a:pt x="7440" y="20146"/>
                    <a:pt x="0" y="11211"/>
                    <a:pt x="0" y="790"/>
                  </a:cubicBezTo>
                  <a:cubicBezTo>
                    <a:pt x="-1" y="526"/>
                    <a:pt x="4" y="263"/>
                    <a:pt x="14" y="0"/>
                  </a:cubicBezTo>
                </a:path>
                <a:path w="21600" h="22033" stroke="0" extrusionOk="0">
                  <a:moveTo>
                    <a:pt x="17689" y="22033"/>
                  </a:moveTo>
                  <a:cubicBezTo>
                    <a:pt x="7440" y="20146"/>
                    <a:pt x="0" y="11211"/>
                    <a:pt x="0" y="790"/>
                  </a:cubicBezTo>
                  <a:cubicBezTo>
                    <a:pt x="-1" y="526"/>
                    <a:pt x="4" y="263"/>
                    <a:pt x="14" y="0"/>
                  </a:cubicBezTo>
                  <a:lnTo>
                    <a:pt x="21600" y="79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44" name="Arc 228"/>
            <p:cNvSpPr>
              <a:spLocks/>
            </p:cNvSpPr>
            <p:nvPr/>
          </p:nvSpPr>
          <p:spPr bwMode="auto">
            <a:xfrm>
              <a:off x="4897" y="2344"/>
              <a:ext cx="20" cy="101"/>
            </a:xfrm>
            <a:custGeom>
              <a:avLst/>
              <a:gdLst>
                <a:gd name="G0" fmla="+- 1135 0 0"/>
                <a:gd name="G1" fmla="+- 21600 0 0"/>
                <a:gd name="G2" fmla="+- 21600 0 0"/>
                <a:gd name="T0" fmla="*/ 0 w 22734"/>
                <a:gd name="T1" fmla="*/ 30 h 21600"/>
                <a:gd name="T2" fmla="*/ 22734 w 22734"/>
                <a:gd name="T3" fmla="*/ 21374 h 21600"/>
                <a:gd name="T4" fmla="*/ 1135 w 227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34" h="21600" fill="none" extrusionOk="0">
                  <a:moveTo>
                    <a:pt x="-1" y="29"/>
                  </a:moveTo>
                  <a:cubicBezTo>
                    <a:pt x="378" y="9"/>
                    <a:pt x="756" y="-1"/>
                    <a:pt x="1135" y="0"/>
                  </a:cubicBezTo>
                  <a:cubicBezTo>
                    <a:pt x="12976" y="0"/>
                    <a:pt x="22609" y="9533"/>
                    <a:pt x="22733" y="21374"/>
                  </a:cubicBezTo>
                </a:path>
                <a:path w="22734" h="21600" stroke="0" extrusionOk="0">
                  <a:moveTo>
                    <a:pt x="-1" y="29"/>
                  </a:moveTo>
                  <a:cubicBezTo>
                    <a:pt x="378" y="9"/>
                    <a:pt x="756" y="-1"/>
                    <a:pt x="1135" y="0"/>
                  </a:cubicBezTo>
                  <a:cubicBezTo>
                    <a:pt x="12976" y="0"/>
                    <a:pt x="22609" y="9533"/>
                    <a:pt x="22733" y="21374"/>
                  </a:cubicBezTo>
                  <a:lnTo>
                    <a:pt x="1135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45" name="Arc 229"/>
            <p:cNvSpPr>
              <a:spLocks/>
            </p:cNvSpPr>
            <p:nvPr/>
          </p:nvSpPr>
          <p:spPr bwMode="auto">
            <a:xfrm>
              <a:off x="4950" y="2288"/>
              <a:ext cx="1" cy="59"/>
            </a:xfrm>
            <a:custGeom>
              <a:avLst/>
              <a:gdLst>
                <a:gd name="G0" fmla="+- 21600 0 0"/>
                <a:gd name="G1" fmla="+- 463 0 0"/>
                <a:gd name="G2" fmla="+- 21600 0 0"/>
                <a:gd name="T0" fmla="*/ 1798 w 21600"/>
                <a:gd name="T1" fmla="*/ 9091 h 9091"/>
                <a:gd name="T2" fmla="*/ 5 w 21600"/>
                <a:gd name="T3" fmla="*/ 0 h 9091"/>
                <a:gd name="T4" fmla="*/ 21600 w 21600"/>
                <a:gd name="T5" fmla="*/ 463 h 9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9091" fill="none" extrusionOk="0">
                  <a:moveTo>
                    <a:pt x="1798" y="9090"/>
                  </a:moveTo>
                  <a:cubicBezTo>
                    <a:pt x="612" y="6369"/>
                    <a:pt x="0" y="3432"/>
                    <a:pt x="0" y="463"/>
                  </a:cubicBezTo>
                  <a:cubicBezTo>
                    <a:pt x="-1" y="308"/>
                    <a:pt x="1" y="154"/>
                    <a:pt x="4" y="-1"/>
                  </a:cubicBezTo>
                </a:path>
                <a:path w="21600" h="9091" stroke="0" extrusionOk="0">
                  <a:moveTo>
                    <a:pt x="1798" y="9090"/>
                  </a:moveTo>
                  <a:cubicBezTo>
                    <a:pt x="612" y="6369"/>
                    <a:pt x="0" y="3432"/>
                    <a:pt x="0" y="463"/>
                  </a:cubicBezTo>
                  <a:cubicBezTo>
                    <a:pt x="-1" y="308"/>
                    <a:pt x="1" y="154"/>
                    <a:pt x="4" y="-1"/>
                  </a:cubicBezTo>
                  <a:lnTo>
                    <a:pt x="21600" y="46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451" name="Group 235"/>
          <p:cNvGrpSpPr>
            <a:grpSpLocks/>
          </p:cNvGrpSpPr>
          <p:nvPr/>
        </p:nvGrpSpPr>
        <p:grpSpPr bwMode="auto">
          <a:xfrm>
            <a:off x="8277352" y="2081852"/>
            <a:ext cx="292100" cy="2676525"/>
            <a:chOff x="4431" y="952"/>
            <a:chExt cx="206" cy="1686"/>
          </a:xfrm>
        </p:grpSpPr>
        <p:sp>
          <p:nvSpPr>
            <p:cNvPr id="9452" name="Arc 236"/>
            <p:cNvSpPr>
              <a:spLocks/>
            </p:cNvSpPr>
            <p:nvPr/>
          </p:nvSpPr>
          <p:spPr bwMode="auto">
            <a:xfrm>
              <a:off x="4506" y="1152"/>
              <a:ext cx="131" cy="1481"/>
            </a:xfrm>
            <a:custGeom>
              <a:avLst/>
              <a:gdLst>
                <a:gd name="G0" fmla="+- 21600 0 0"/>
                <a:gd name="G1" fmla="+- 21599 0 0"/>
                <a:gd name="G2" fmla="+- 21600 0 0"/>
                <a:gd name="T0" fmla="*/ 0 w 21600"/>
                <a:gd name="T1" fmla="*/ 21497 h 21599"/>
                <a:gd name="T2" fmla="*/ 21435 w 21600"/>
                <a:gd name="T3" fmla="*/ 0 h 21599"/>
                <a:gd name="T4" fmla="*/ 21600 w 21600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9" fill="none" extrusionOk="0">
                  <a:moveTo>
                    <a:pt x="0" y="21497"/>
                  </a:moveTo>
                  <a:cubicBezTo>
                    <a:pt x="56" y="9671"/>
                    <a:pt x="9610" y="89"/>
                    <a:pt x="21434" y="-1"/>
                  </a:cubicBezTo>
                </a:path>
                <a:path w="21600" h="21599" stroke="0" extrusionOk="0">
                  <a:moveTo>
                    <a:pt x="0" y="21497"/>
                  </a:moveTo>
                  <a:cubicBezTo>
                    <a:pt x="56" y="9671"/>
                    <a:pt x="9610" y="89"/>
                    <a:pt x="21434" y="-1"/>
                  </a:cubicBezTo>
                  <a:lnTo>
                    <a:pt x="21600" y="21599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53" name="Arc 237"/>
            <p:cNvSpPr>
              <a:spLocks/>
            </p:cNvSpPr>
            <p:nvPr/>
          </p:nvSpPr>
          <p:spPr bwMode="auto">
            <a:xfrm>
              <a:off x="4519" y="1142"/>
              <a:ext cx="117" cy="1496"/>
            </a:xfrm>
            <a:custGeom>
              <a:avLst/>
              <a:gdLst>
                <a:gd name="G0" fmla="+- 21600 0 0"/>
                <a:gd name="G1" fmla="+- 21599 0 0"/>
                <a:gd name="G2" fmla="+- 21600 0 0"/>
                <a:gd name="T0" fmla="*/ 0 w 21600"/>
                <a:gd name="T1" fmla="*/ 21498 h 21599"/>
                <a:gd name="T2" fmla="*/ 21415 w 21600"/>
                <a:gd name="T3" fmla="*/ 0 h 21599"/>
                <a:gd name="T4" fmla="*/ 21600 w 21600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9" fill="none" extrusionOk="0">
                  <a:moveTo>
                    <a:pt x="0" y="21498"/>
                  </a:moveTo>
                  <a:cubicBezTo>
                    <a:pt x="55" y="9680"/>
                    <a:pt x="9597" y="101"/>
                    <a:pt x="21414" y="-1"/>
                  </a:cubicBezTo>
                </a:path>
                <a:path w="21600" h="21599" stroke="0" extrusionOk="0">
                  <a:moveTo>
                    <a:pt x="0" y="21498"/>
                  </a:moveTo>
                  <a:cubicBezTo>
                    <a:pt x="55" y="9680"/>
                    <a:pt x="9597" y="101"/>
                    <a:pt x="21414" y="-1"/>
                  </a:cubicBezTo>
                  <a:lnTo>
                    <a:pt x="21600" y="21599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54" name="Arc 238"/>
            <p:cNvSpPr>
              <a:spLocks/>
            </p:cNvSpPr>
            <p:nvPr/>
          </p:nvSpPr>
          <p:spPr bwMode="auto">
            <a:xfrm>
              <a:off x="4446" y="952"/>
              <a:ext cx="108" cy="1667"/>
            </a:xfrm>
            <a:custGeom>
              <a:avLst/>
              <a:gdLst>
                <a:gd name="G0" fmla="+- 21600 0 0"/>
                <a:gd name="G1" fmla="+- 21599 0 0"/>
                <a:gd name="G2" fmla="+- 21600 0 0"/>
                <a:gd name="T0" fmla="*/ 0 w 21600"/>
                <a:gd name="T1" fmla="*/ 21521 h 21599"/>
                <a:gd name="T2" fmla="*/ 21400 w 21600"/>
                <a:gd name="T3" fmla="*/ 0 h 21599"/>
                <a:gd name="T4" fmla="*/ 21600 w 21600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9" fill="none" extrusionOk="0">
                  <a:moveTo>
                    <a:pt x="0" y="21521"/>
                  </a:moveTo>
                  <a:cubicBezTo>
                    <a:pt x="42" y="9700"/>
                    <a:pt x="9579" y="109"/>
                    <a:pt x="21399" y="-1"/>
                  </a:cubicBezTo>
                </a:path>
                <a:path w="21600" h="21599" stroke="0" extrusionOk="0">
                  <a:moveTo>
                    <a:pt x="0" y="21521"/>
                  </a:moveTo>
                  <a:cubicBezTo>
                    <a:pt x="42" y="9700"/>
                    <a:pt x="9579" y="109"/>
                    <a:pt x="21399" y="-1"/>
                  </a:cubicBezTo>
                  <a:lnTo>
                    <a:pt x="21600" y="21599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55" name="Arc 239"/>
            <p:cNvSpPr>
              <a:spLocks/>
            </p:cNvSpPr>
            <p:nvPr/>
          </p:nvSpPr>
          <p:spPr bwMode="auto">
            <a:xfrm>
              <a:off x="4431" y="952"/>
              <a:ext cx="124" cy="1667"/>
            </a:xfrm>
            <a:custGeom>
              <a:avLst/>
              <a:gdLst>
                <a:gd name="G0" fmla="+- 21600 0 0"/>
                <a:gd name="G1" fmla="+- 21599 0 0"/>
                <a:gd name="G2" fmla="+- 21600 0 0"/>
                <a:gd name="T0" fmla="*/ 0 w 21600"/>
                <a:gd name="T1" fmla="*/ 21495 h 21599"/>
                <a:gd name="T2" fmla="*/ 21426 w 21600"/>
                <a:gd name="T3" fmla="*/ 0 h 21599"/>
                <a:gd name="T4" fmla="*/ 21600 w 21600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9" fill="none" extrusionOk="0">
                  <a:moveTo>
                    <a:pt x="0" y="21495"/>
                  </a:moveTo>
                  <a:cubicBezTo>
                    <a:pt x="57" y="9674"/>
                    <a:pt x="9605" y="94"/>
                    <a:pt x="21425" y="-1"/>
                  </a:cubicBezTo>
                </a:path>
                <a:path w="21600" h="21599" stroke="0" extrusionOk="0">
                  <a:moveTo>
                    <a:pt x="0" y="21495"/>
                  </a:moveTo>
                  <a:cubicBezTo>
                    <a:pt x="57" y="9674"/>
                    <a:pt x="9605" y="94"/>
                    <a:pt x="21425" y="-1"/>
                  </a:cubicBezTo>
                  <a:lnTo>
                    <a:pt x="21600" y="21599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457" name="Group 241"/>
          <p:cNvGrpSpPr>
            <a:grpSpLocks/>
          </p:cNvGrpSpPr>
          <p:nvPr/>
        </p:nvGrpSpPr>
        <p:grpSpPr bwMode="auto">
          <a:xfrm>
            <a:off x="8502778" y="3888426"/>
            <a:ext cx="219075" cy="1104900"/>
            <a:chOff x="4590" y="2002"/>
            <a:chExt cx="155" cy="696"/>
          </a:xfrm>
        </p:grpSpPr>
        <p:sp>
          <p:nvSpPr>
            <p:cNvPr id="9458" name="Arc 242"/>
            <p:cNvSpPr>
              <a:spLocks/>
            </p:cNvSpPr>
            <p:nvPr/>
          </p:nvSpPr>
          <p:spPr bwMode="auto">
            <a:xfrm>
              <a:off x="4593" y="2020"/>
              <a:ext cx="152" cy="678"/>
            </a:xfrm>
            <a:custGeom>
              <a:avLst/>
              <a:gdLst>
                <a:gd name="G0" fmla="+- 143 0 0"/>
                <a:gd name="G1" fmla="+- 21600 0 0"/>
                <a:gd name="G2" fmla="+- 21600 0 0"/>
                <a:gd name="T0" fmla="*/ 0 w 21743"/>
                <a:gd name="T1" fmla="*/ 0 h 21600"/>
                <a:gd name="T2" fmla="*/ 21743 w 21743"/>
                <a:gd name="T3" fmla="*/ 21600 h 21600"/>
                <a:gd name="T4" fmla="*/ 143 w 2174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43" h="21600" fill="none" extrusionOk="0">
                  <a:moveTo>
                    <a:pt x="0" y="0"/>
                  </a:moveTo>
                  <a:cubicBezTo>
                    <a:pt x="47" y="0"/>
                    <a:pt x="95" y="-1"/>
                    <a:pt x="143" y="0"/>
                  </a:cubicBezTo>
                  <a:cubicBezTo>
                    <a:pt x="12072" y="0"/>
                    <a:pt x="21743" y="9670"/>
                    <a:pt x="21743" y="21600"/>
                  </a:cubicBezTo>
                </a:path>
                <a:path w="21743" h="21600" stroke="0" extrusionOk="0">
                  <a:moveTo>
                    <a:pt x="0" y="0"/>
                  </a:moveTo>
                  <a:cubicBezTo>
                    <a:pt x="47" y="0"/>
                    <a:pt x="95" y="-1"/>
                    <a:pt x="143" y="0"/>
                  </a:cubicBezTo>
                  <a:cubicBezTo>
                    <a:pt x="12072" y="0"/>
                    <a:pt x="21743" y="9670"/>
                    <a:pt x="21743" y="21600"/>
                  </a:cubicBezTo>
                  <a:lnTo>
                    <a:pt x="143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59" name="Arc 243"/>
            <p:cNvSpPr>
              <a:spLocks/>
            </p:cNvSpPr>
            <p:nvPr/>
          </p:nvSpPr>
          <p:spPr bwMode="auto">
            <a:xfrm>
              <a:off x="4590" y="2002"/>
              <a:ext cx="152" cy="687"/>
            </a:xfrm>
            <a:custGeom>
              <a:avLst/>
              <a:gdLst>
                <a:gd name="G0" fmla="+- 143 0 0"/>
                <a:gd name="G1" fmla="+- 21600 0 0"/>
                <a:gd name="G2" fmla="+- 21600 0 0"/>
                <a:gd name="T0" fmla="*/ 0 w 21743"/>
                <a:gd name="T1" fmla="*/ 0 h 21600"/>
                <a:gd name="T2" fmla="*/ 21743 w 21743"/>
                <a:gd name="T3" fmla="*/ 21600 h 21600"/>
                <a:gd name="T4" fmla="*/ 143 w 2174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43" h="21600" fill="none" extrusionOk="0">
                  <a:moveTo>
                    <a:pt x="0" y="0"/>
                  </a:moveTo>
                  <a:cubicBezTo>
                    <a:pt x="47" y="0"/>
                    <a:pt x="95" y="-1"/>
                    <a:pt x="143" y="0"/>
                  </a:cubicBezTo>
                  <a:cubicBezTo>
                    <a:pt x="12072" y="0"/>
                    <a:pt x="21743" y="9670"/>
                    <a:pt x="21743" y="21600"/>
                  </a:cubicBezTo>
                </a:path>
                <a:path w="21743" h="21600" stroke="0" extrusionOk="0">
                  <a:moveTo>
                    <a:pt x="0" y="0"/>
                  </a:moveTo>
                  <a:cubicBezTo>
                    <a:pt x="47" y="0"/>
                    <a:pt x="95" y="-1"/>
                    <a:pt x="143" y="0"/>
                  </a:cubicBezTo>
                  <a:cubicBezTo>
                    <a:pt x="12072" y="0"/>
                    <a:pt x="21743" y="9670"/>
                    <a:pt x="21743" y="21600"/>
                  </a:cubicBezTo>
                  <a:lnTo>
                    <a:pt x="143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476" name="Arc 260"/>
          <p:cNvSpPr>
            <a:spLocks/>
          </p:cNvSpPr>
          <p:nvPr/>
        </p:nvSpPr>
        <p:spPr bwMode="auto">
          <a:xfrm rot="16200000">
            <a:off x="2616327" y="2586676"/>
            <a:ext cx="268288" cy="363538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77" name="Arc 261"/>
          <p:cNvSpPr>
            <a:spLocks/>
          </p:cNvSpPr>
          <p:nvPr/>
        </p:nvSpPr>
        <p:spPr bwMode="auto">
          <a:xfrm>
            <a:off x="2276603" y="3221677"/>
            <a:ext cx="231775" cy="542925"/>
          </a:xfrm>
          <a:custGeom>
            <a:avLst/>
            <a:gdLst>
              <a:gd name="G0" fmla="+- 21599 0 0"/>
              <a:gd name="G1" fmla="+- 21600 0 0"/>
              <a:gd name="G2" fmla="+- 21600 0 0"/>
              <a:gd name="T0" fmla="*/ 0 w 21599"/>
              <a:gd name="T1" fmla="*/ 21411 h 21600"/>
              <a:gd name="T2" fmla="*/ 21468 w 21599"/>
              <a:gd name="T3" fmla="*/ 0 h 21600"/>
              <a:gd name="T4" fmla="*/ 21599 w 2159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21600" fill="none" extrusionOk="0">
                <a:moveTo>
                  <a:pt x="-1" y="21410"/>
                </a:moveTo>
                <a:cubicBezTo>
                  <a:pt x="103" y="9606"/>
                  <a:pt x="9663" y="71"/>
                  <a:pt x="21468" y="0"/>
                </a:cubicBezTo>
              </a:path>
              <a:path w="21599" h="21600" stroke="0" extrusionOk="0">
                <a:moveTo>
                  <a:pt x="-1" y="21410"/>
                </a:moveTo>
                <a:cubicBezTo>
                  <a:pt x="103" y="9606"/>
                  <a:pt x="9663" y="71"/>
                  <a:pt x="21468" y="0"/>
                </a:cubicBezTo>
                <a:lnTo>
                  <a:pt x="21599" y="2160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78" name="Arc 262"/>
          <p:cNvSpPr>
            <a:spLocks/>
          </p:cNvSpPr>
          <p:nvPr/>
        </p:nvSpPr>
        <p:spPr bwMode="auto">
          <a:xfrm rot="16200000">
            <a:off x="2085309" y="3003395"/>
            <a:ext cx="520700" cy="157163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79" name="Arc 263"/>
          <p:cNvSpPr>
            <a:spLocks/>
          </p:cNvSpPr>
          <p:nvPr/>
        </p:nvSpPr>
        <p:spPr bwMode="auto">
          <a:xfrm rot="16200000">
            <a:off x="1950372" y="2649383"/>
            <a:ext cx="561975" cy="106363"/>
          </a:xfrm>
          <a:custGeom>
            <a:avLst/>
            <a:gdLst>
              <a:gd name="G0" fmla="+- 250 0 0"/>
              <a:gd name="G1" fmla="+- 0 0 0"/>
              <a:gd name="G2" fmla="+- 21600 0 0"/>
              <a:gd name="T0" fmla="*/ 21850 w 21850"/>
              <a:gd name="T1" fmla="*/ 0 h 21600"/>
              <a:gd name="T2" fmla="*/ 0 w 21850"/>
              <a:gd name="T3" fmla="*/ 21599 h 21600"/>
              <a:gd name="T4" fmla="*/ 250 w 2185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50" h="21600" fill="none" extrusionOk="0">
                <a:moveTo>
                  <a:pt x="21850" y="0"/>
                </a:moveTo>
                <a:cubicBezTo>
                  <a:pt x="21850" y="11929"/>
                  <a:pt x="12179" y="21600"/>
                  <a:pt x="250" y="21600"/>
                </a:cubicBezTo>
                <a:cubicBezTo>
                  <a:pt x="166" y="21600"/>
                  <a:pt x="83" y="21599"/>
                  <a:pt x="0" y="21598"/>
                </a:cubicBezTo>
              </a:path>
              <a:path w="21850" h="21600" stroke="0" extrusionOk="0">
                <a:moveTo>
                  <a:pt x="21850" y="0"/>
                </a:moveTo>
                <a:cubicBezTo>
                  <a:pt x="21850" y="11929"/>
                  <a:pt x="12179" y="21600"/>
                  <a:pt x="250" y="21600"/>
                </a:cubicBezTo>
                <a:cubicBezTo>
                  <a:pt x="166" y="21600"/>
                  <a:pt x="83" y="21599"/>
                  <a:pt x="0" y="21598"/>
                </a:cubicBezTo>
                <a:lnTo>
                  <a:pt x="250" y="0"/>
                </a:lnTo>
                <a:close/>
              </a:path>
            </a:pathLst>
          </a:custGeom>
          <a:noFill/>
          <a:ln w="127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80" name="Line 264"/>
          <p:cNvSpPr>
            <a:spLocks noChangeShapeType="1"/>
          </p:cNvSpPr>
          <p:nvPr/>
        </p:nvSpPr>
        <p:spPr bwMode="auto">
          <a:xfrm flipV="1">
            <a:off x="2289302" y="3285176"/>
            <a:ext cx="274638" cy="319088"/>
          </a:xfrm>
          <a:prstGeom prst="line">
            <a:avLst/>
          </a:prstGeom>
          <a:noFill/>
          <a:ln w="25400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81" name="Arc 265"/>
          <p:cNvSpPr>
            <a:spLocks/>
          </p:cNvSpPr>
          <p:nvPr/>
        </p:nvSpPr>
        <p:spPr bwMode="auto">
          <a:xfrm>
            <a:off x="2282952" y="2850201"/>
            <a:ext cx="419100" cy="9525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92 h 21600"/>
              <a:gd name="T2" fmla="*/ 21527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92"/>
                </a:moveTo>
                <a:cubicBezTo>
                  <a:pt x="59" y="9633"/>
                  <a:pt x="9668" y="40"/>
                  <a:pt x="21527" y="0"/>
                </a:cubicBezTo>
              </a:path>
              <a:path w="21600" h="21600" stroke="0" extrusionOk="0">
                <a:moveTo>
                  <a:pt x="0" y="21492"/>
                </a:moveTo>
                <a:cubicBezTo>
                  <a:pt x="59" y="9633"/>
                  <a:pt x="9668" y="40"/>
                  <a:pt x="21527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127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82" name="Arc 266"/>
          <p:cNvSpPr>
            <a:spLocks/>
          </p:cNvSpPr>
          <p:nvPr/>
        </p:nvSpPr>
        <p:spPr bwMode="auto">
          <a:xfrm>
            <a:off x="2049590" y="3097851"/>
            <a:ext cx="195262" cy="666750"/>
          </a:xfrm>
          <a:custGeom>
            <a:avLst/>
            <a:gdLst>
              <a:gd name="G0" fmla="+- 158 0 0"/>
              <a:gd name="G1" fmla="+- 21600 0 0"/>
              <a:gd name="G2" fmla="+- 21600 0 0"/>
              <a:gd name="T0" fmla="*/ 0 w 21758"/>
              <a:gd name="T1" fmla="*/ 1 h 21600"/>
              <a:gd name="T2" fmla="*/ 21758 w 21758"/>
              <a:gd name="T3" fmla="*/ 21600 h 21600"/>
              <a:gd name="T4" fmla="*/ 158 w 2175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58" h="21600" fill="none" extrusionOk="0">
                <a:moveTo>
                  <a:pt x="-1" y="0"/>
                </a:moveTo>
                <a:cubicBezTo>
                  <a:pt x="52" y="0"/>
                  <a:pt x="105" y="-1"/>
                  <a:pt x="158" y="0"/>
                </a:cubicBezTo>
                <a:cubicBezTo>
                  <a:pt x="12087" y="0"/>
                  <a:pt x="21758" y="9670"/>
                  <a:pt x="21758" y="21600"/>
                </a:cubicBezTo>
              </a:path>
              <a:path w="21758" h="21600" stroke="0" extrusionOk="0">
                <a:moveTo>
                  <a:pt x="-1" y="0"/>
                </a:moveTo>
                <a:cubicBezTo>
                  <a:pt x="52" y="0"/>
                  <a:pt x="105" y="-1"/>
                  <a:pt x="158" y="0"/>
                </a:cubicBezTo>
                <a:cubicBezTo>
                  <a:pt x="12087" y="0"/>
                  <a:pt x="21758" y="9670"/>
                  <a:pt x="21758" y="21600"/>
                </a:cubicBezTo>
                <a:lnTo>
                  <a:pt x="158" y="2160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83" name="Arc 267"/>
          <p:cNvSpPr>
            <a:spLocks/>
          </p:cNvSpPr>
          <p:nvPr/>
        </p:nvSpPr>
        <p:spPr bwMode="auto">
          <a:xfrm rot="16200000">
            <a:off x="2237709" y="3130396"/>
            <a:ext cx="328613" cy="257175"/>
          </a:xfrm>
          <a:custGeom>
            <a:avLst/>
            <a:gdLst>
              <a:gd name="G0" fmla="+- 105 0 0"/>
              <a:gd name="G1" fmla="+- 21600 0 0"/>
              <a:gd name="G2" fmla="+- 21600 0 0"/>
              <a:gd name="T0" fmla="*/ 0 w 21705"/>
              <a:gd name="T1" fmla="*/ 0 h 21600"/>
              <a:gd name="T2" fmla="*/ 21705 w 21705"/>
              <a:gd name="T3" fmla="*/ 21600 h 21600"/>
              <a:gd name="T4" fmla="*/ 105 w 2170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05" h="21600" fill="none" extrusionOk="0">
                <a:moveTo>
                  <a:pt x="0" y="0"/>
                </a:moveTo>
                <a:cubicBezTo>
                  <a:pt x="35" y="0"/>
                  <a:pt x="70" y="-1"/>
                  <a:pt x="105" y="0"/>
                </a:cubicBezTo>
                <a:cubicBezTo>
                  <a:pt x="12034" y="0"/>
                  <a:pt x="21705" y="9670"/>
                  <a:pt x="21705" y="21600"/>
                </a:cubicBezTo>
              </a:path>
              <a:path w="21705" h="21600" stroke="0" extrusionOk="0">
                <a:moveTo>
                  <a:pt x="0" y="0"/>
                </a:moveTo>
                <a:cubicBezTo>
                  <a:pt x="35" y="0"/>
                  <a:pt x="70" y="-1"/>
                  <a:pt x="105" y="0"/>
                </a:cubicBezTo>
                <a:cubicBezTo>
                  <a:pt x="12034" y="0"/>
                  <a:pt x="21705" y="9670"/>
                  <a:pt x="21705" y="21600"/>
                </a:cubicBezTo>
                <a:lnTo>
                  <a:pt x="105" y="2160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84" name="Arc 268"/>
          <p:cNvSpPr>
            <a:spLocks/>
          </p:cNvSpPr>
          <p:nvPr/>
        </p:nvSpPr>
        <p:spPr bwMode="auto">
          <a:xfrm rot="16200000">
            <a:off x="2378202" y="3047051"/>
            <a:ext cx="173038" cy="109538"/>
          </a:xfrm>
          <a:custGeom>
            <a:avLst/>
            <a:gdLst>
              <a:gd name="G0" fmla="+- 200 0 0"/>
              <a:gd name="G1" fmla="+- 21600 0 0"/>
              <a:gd name="G2" fmla="+- 21600 0 0"/>
              <a:gd name="T0" fmla="*/ 0 w 21800"/>
              <a:gd name="T1" fmla="*/ 1 h 21600"/>
              <a:gd name="T2" fmla="*/ 21800 w 21800"/>
              <a:gd name="T3" fmla="*/ 21600 h 21600"/>
              <a:gd name="T4" fmla="*/ 200 w 218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00" h="21600" fill="none" extrusionOk="0">
                <a:moveTo>
                  <a:pt x="-1" y="0"/>
                </a:moveTo>
                <a:cubicBezTo>
                  <a:pt x="66" y="0"/>
                  <a:pt x="133" y="-1"/>
                  <a:pt x="200" y="0"/>
                </a:cubicBezTo>
                <a:cubicBezTo>
                  <a:pt x="12129" y="0"/>
                  <a:pt x="21800" y="9670"/>
                  <a:pt x="21800" y="21600"/>
                </a:cubicBezTo>
              </a:path>
              <a:path w="21800" h="21600" stroke="0" extrusionOk="0">
                <a:moveTo>
                  <a:pt x="-1" y="0"/>
                </a:moveTo>
                <a:cubicBezTo>
                  <a:pt x="66" y="0"/>
                  <a:pt x="133" y="-1"/>
                  <a:pt x="200" y="0"/>
                </a:cubicBezTo>
                <a:cubicBezTo>
                  <a:pt x="12129" y="0"/>
                  <a:pt x="21800" y="9670"/>
                  <a:pt x="21800" y="21600"/>
                </a:cubicBezTo>
                <a:lnTo>
                  <a:pt x="20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85" name="Arc 269"/>
          <p:cNvSpPr>
            <a:spLocks/>
          </p:cNvSpPr>
          <p:nvPr/>
        </p:nvSpPr>
        <p:spPr bwMode="auto">
          <a:xfrm rot="16200000">
            <a:off x="2211515" y="3221676"/>
            <a:ext cx="68262" cy="14288"/>
          </a:xfrm>
          <a:custGeom>
            <a:avLst/>
            <a:gdLst>
              <a:gd name="G0" fmla="+- 0 0 0"/>
              <a:gd name="G1" fmla="+- 2200 0 0"/>
              <a:gd name="G2" fmla="+- 21600 0 0"/>
              <a:gd name="T0" fmla="*/ 21488 w 21600"/>
              <a:gd name="T1" fmla="*/ 0 h 23800"/>
              <a:gd name="T2" fmla="*/ 0 w 21600"/>
              <a:gd name="T3" fmla="*/ 23800 h 23800"/>
              <a:gd name="T4" fmla="*/ 0 w 21600"/>
              <a:gd name="T5" fmla="*/ 2200 h 23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3800" fill="none" extrusionOk="0">
                <a:moveTo>
                  <a:pt x="21487" y="0"/>
                </a:moveTo>
                <a:cubicBezTo>
                  <a:pt x="21562" y="730"/>
                  <a:pt x="21600" y="1465"/>
                  <a:pt x="21600" y="2200"/>
                </a:cubicBezTo>
                <a:cubicBezTo>
                  <a:pt x="21600" y="14129"/>
                  <a:pt x="11929" y="23799"/>
                  <a:pt x="0" y="23800"/>
                </a:cubicBezTo>
              </a:path>
              <a:path w="21600" h="23800" stroke="0" extrusionOk="0">
                <a:moveTo>
                  <a:pt x="21487" y="0"/>
                </a:moveTo>
                <a:cubicBezTo>
                  <a:pt x="21562" y="730"/>
                  <a:pt x="21600" y="1465"/>
                  <a:pt x="21600" y="2200"/>
                </a:cubicBezTo>
                <a:cubicBezTo>
                  <a:pt x="21600" y="14129"/>
                  <a:pt x="11929" y="23799"/>
                  <a:pt x="0" y="23800"/>
                </a:cubicBezTo>
                <a:lnTo>
                  <a:pt x="0" y="22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86" name="Arc 270"/>
          <p:cNvSpPr>
            <a:spLocks/>
          </p:cNvSpPr>
          <p:nvPr/>
        </p:nvSpPr>
        <p:spPr bwMode="auto">
          <a:xfrm rot="16200000">
            <a:off x="2397252" y="3197864"/>
            <a:ext cx="84138" cy="3016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87" name="Arc 271"/>
          <p:cNvSpPr>
            <a:spLocks/>
          </p:cNvSpPr>
          <p:nvPr/>
        </p:nvSpPr>
        <p:spPr bwMode="auto">
          <a:xfrm rot="16200000">
            <a:off x="2244058" y="3184370"/>
            <a:ext cx="14288" cy="31750"/>
          </a:xfrm>
          <a:custGeom>
            <a:avLst/>
            <a:gdLst>
              <a:gd name="G0" fmla="+- 21511 0 0"/>
              <a:gd name="G1" fmla="+- 21468 0 0"/>
              <a:gd name="G2" fmla="+- 21600 0 0"/>
              <a:gd name="T0" fmla="*/ 0 w 21511"/>
              <a:gd name="T1" fmla="*/ 19512 h 21468"/>
              <a:gd name="T2" fmla="*/ 19126 w 21511"/>
              <a:gd name="T3" fmla="*/ 0 h 21468"/>
              <a:gd name="T4" fmla="*/ 21511 w 21511"/>
              <a:gd name="T5" fmla="*/ 21468 h 2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11" h="21468" fill="none" extrusionOk="0">
                <a:moveTo>
                  <a:pt x="-1" y="19511"/>
                </a:moveTo>
                <a:cubicBezTo>
                  <a:pt x="929" y="9289"/>
                  <a:pt x="8924" y="1133"/>
                  <a:pt x="19126" y="0"/>
                </a:cubicBezTo>
              </a:path>
              <a:path w="21511" h="21468" stroke="0" extrusionOk="0">
                <a:moveTo>
                  <a:pt x="-1" y="19511"/>
                </a:moveTo>
                <a:cubicBezTo>
                  <a:pt x="929" y="9289"/>
                  <a:pt x="8924" y="1133"/>
                  <a:pt x="19126" y="0"/>
                </a:cubicBezTo>
                <a:lnTo>
                  <a:pt x="21511" y="2146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88" name="Arc 272"/>
          <p:cNvSpPr>
            <a:spLocks/>
          </p:cNvSpPr>
          <p:nvPr/>
        </p:nvSpPr>
        <p:spPr bwMode="auto">
          <a:xfrm rot="16200000">
            <a:off x="2403603" y="3118489"/>
            <a:ext cx="66675" cy="635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89" name="Arc 273"/>
          <p:cNvSpPr>
            <a:spLocks/>
          </p:cNvSpPr>
          <p:nvPr/>
        </p:nvSpPr>
        <p:spPr bwMode="auto">
          <a:xfrm rot="16200000">
            <a:off x="2430591" y="3032765"/>
            <a:ext cx="103187" cy="77787"/>
          </a:xfrm>
          <a:custGeom>
            <a:avLst/>
            <a:gdLst>
              <a:gd name="G0" fmla="+- 21568 0 0"/>
              <a:gd name="G1" fmla="+- 21597 0 0"/>
              <a:gd name="G2" fmla="+- 21600 0 0"/>
              <a:gd name="T0" fmla="*/ 0 w 21568"/>
              <a:gd name="T1" fmla="*/ 20421 h 21597"/>
              <a:gd name="T2" fmla="*/ 21236 w 21568"/>
              <a:gd name="T3" fmla="*/ 0 h 21597"/>
              <a:gd name="T4" fmla="*/ 21568 w 21568"/>
              <a:gd name="T5" fmla="*/ 21597 h 2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8" h="21597" fill="none" extrusionOk="0">
                <a:moveTo>
                  <a:pt x="0" y="20421"/>
                </a:moveTo>
                <a:cubicBezTo>
                  <a:pt x="617" y="9093"/>
                  <a:pt x="9892" y="173"/>
                  <a:pt x="21235" y="-1"/>
                </a:cubicBezTo>
              </a:path>
              <a:path w="21568" h="21597" stroke="0" extrusionOk="0">
                <a:moveTo>
                  <a:pt x="0" y="20421"/>
                </a:moveTo>
                <a:cubicBezTo>
                  <a:pt x="617" y="9093"/>
                  <a:pt x="9892" y="173"/>
                  <a:pt x="21235" y="-1"/>
                </a:cubicBezTo>
                <a:lnTo>
                  <a:pt x="21568" y="2159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90" name="Arc 274"/>
          <p:cNvSpPr>
            <a:spLocks/>
          </p:cNvSpPr>
          <p:nvPr/>
        </p:nvSpPr>
        <p:spPr bwMode="auto">
          <a:xfrm rot="16200000">
            <a:off x="2406778" y="3037527"/>
            <a:ext cx="20637" cy="112712"/>
          </a:xfrm>
          <a:custGeom>
            <a:avLst/>
            <a:gdLst>
              <a:gd name="G0" fmla="+- 3912 0 0"/>
              <a:gd name="G1" fmla="+- 305 0 0"/>
              <a:gd name="G2" fmla="+- 21600 0 0"/>
              <a:gd name="T0" fmla="*/ 25510 w 25512"/>
              <a:gd name="T1" fmla="*/ 0 h 21905"/>
              <a:gd name="T2" fmla="*/ 0 w 25512"/>
              <a:gd name="T3" fmla="*/ 21548 h 21905"/>
              <a:gd name="T4" fmla="*/ 3912 w 25512"/>
              <a:gd name="T5" fmla="*/ 305 h 2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512" h="21905" fill="none" extrusionOk="0">
                <a:moveTo>
                  <a:pt x="25509" y="0"/>
                </a:moveTo>
                <a:cubicBezTo>
                  <a:pt x="25511" y="101"/>
                  <a:pt x="25512" y="203"/>
                  <a:pt x="25512" y="305"/>
                </a:cubicBezTo>
                <a:cubicBezTo>
                  <a:pt x="25512" y="12234"/>
                  <a:pt x="15841" y="21905"/>
                  <a:pt x="3912" y="21905"/>
                </a:cubicBezTo>
                <a:cubicBezTo>
                  <a:pt x="2599" y="21905"/>
                  <a:pt x="1290" y="21785"/>
                  <a:pt x="0" y="21547"/>
                </a:cubicBezTo>
              </a:path>
              <a:path w="25512" h="21905" stroke="0" extrusionOk="0">
                <a:moveTo>
                  <a:pt x="25509" y="0"/>
                </a:moveTo>
                <a:cubicBezTo>
                  <a:pt x="25511" y="101"/>
                  <a:pt x="25512" y="203"/>
                  <a:pt x="25512" y="305"/>
                </a:cubicBezTo>
                <a:cubicBezTo>
                  <a:pt x="25512" y="12234"/>
                  <a:pt x="15841" y="21905"/>
                  <a:pt x="3912" y="21905"/>
                </a:cubicBezTo>
                <a:cubicBezTo>
                  <a:pt x="2599" y="21905"/>
                  <a:pt x="1290" y="21785"/>
                  <a:pt x="0" y="21547"/>
                </a:cubicBezTo>
                <a:lnTo>
                  <a:pt x="3912" y="305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91" name="Arc 275"/>
          <p:cNvSpPr>
            <a:spLocks/>
          </p:cNvSpPr>
          <p:nvPr/>
        </p:nvSpPr>
        <p:spPr bwMode="auto">
          <a:xfrm rot="16200000">
            <a:off x="2445672" y="2998634"/>
            <a:ext cx="123825" cy="90487"/>
          </a:xfrm>
          <a:custGeom>
            <a:avLst/>
            <a:gdLst>
              <a:gd name="G0" fmla="+- 21576 0 0"/>
              <a:gd name="G1" fmla="+- 21598 0 0"/>
              <a:gd name="G2" fmla="+- 21600 0 0"/>
              <a:gd name="T0" fmla="*/ 0 w 21576"/>
              <a:gd name="T1" fmla="*/ 20587 h 21598"/>
              <a:gd name="T2" fmla="*/ 21299 w 21576"/>
              <a:gd name="T3" fmla="*/ 0 h 21598"/>
              <a:gd name="T4" fmla="*/ 21576 w 21576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76" h="21598" fill="none" extrusionOk="0">
                <a:moveTo>
                  <a:pt x="-1" y="20586"/>
                </a:moveTo>
                <a:cubicBezTo>
                  <a:pt x="534" y="9170"/>
                  <a:pt x="9870" y="146"/>
                  <a:pt x="21298" y="-1"/>
                </a:cubicBezTo>
              </a:path>
              <a:path w="21576" h="21598" stroke="0" extrusionOk="0">
                <a:moveTo>
                  <a:pt x="-1" y="20586"/>
                </a:moveTo>
                <a:cubicBezTo>
                  <a:pt x="534" y="9170"/>
                  <a:pt x="9870" y="146"/>
                  <a:pt x="21298" y="-1"/>
                </a:cubicBezTo>
                <a:lnTo>
                  <a:pt x="21576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92" name="Rectangle 276"/>
          <p:cNvSpPr>
            <a:spLocks noChangeArrowheads="1"/>
          </p:cNvSpPr>
          <p:nvPr/>
        </p:nvSpPr>
        <p:spPr bwMode="auto">
          <a:xfrm>
            <a:off x="2394078" y="2996251"/>
            <a:ext cx="47625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93" name="Rectangle 277"/>
          <p:cNvSpPr>
            <a:spLocks noChangeArrowheads="1"/>
          </p:cNvSpPr>
          <p:nvPr/>
        </p:nvSpPr>
        <p:spPr bwMode="auto">
          <a:xfrm>
            <a:off x="2252790" y="2943864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94" name="Rectangle 278"/>
          <p:cNvSpPr>
            <a:spLocks noChangeArrowheads="1"/>
          </p:cNvSpPr>
          <p:nvPr/>
        </p:nvSpPr>
        <p:spPr bwMode="auto">
          <a:xfrm>
            <a:off x="2316290" y="2975614"/>
            <a:ext cx="44450" cy="476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95" name="Rectangle 279"/>
          <p:cNvSpPr>
            <a:spLocks noChangeArrowheads="1"/>
          </p:cNvSpPr>
          <p:nvPr/>
        </p:nvSpPr>
        <p:spPr bwMode="auto">
          <a:xfrm>
            <a:off x="2430590" y="2948626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96" name="Rectangle 280"/>
          <p:cNvSpPr>
            <a:spLocks noChangeArrowheads="1"/>
          </p:cNvSpPr>
          <p:nvPr/>
        </p:nvSpPr>
        <p:spPr bwMode="auto">
          <a:xfrm>
            <a:off x="2651252" y="2926401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97" name="Rectangle 281"/>
          <p:cNvSpPr>
            <a:spLocks noChangeArrowheads="1"/>
          </p:cNvSpPr>
          <p:nvPr/>
        </p:nvSpPr>
        <p:spPr bwMode="auto">
          <a:xfrm>
            <a:off x="2511552" y="2872426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98" name="Rectangle 282"/>
          <p:cNvSpPr>
            <a:spLocks noChangeArrowheads="1"/>
          </p:cNvSpPr>
          <p:nvPr/>
        </p:nvSpPr>
        <p:spPr bwMode="auto">
          <a:xfrm>
            <a:off x="2570290" y="2904176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99" name="Rectangle 283"/>
          <p:cNvSpPr>
            <a:spLocks noChangeArrowheads="1"/>
          </p:cNvSpPr>
          <p:nvPr/>
        </p:nvSpPr>
        <p:spPr bwMode="auto">
          <a:xfrm>
            <a:off x="2684590" y="2877189"/>
            <a:ext cx="49212" cy="476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00" name="Line 284"/>
          <p:cNvSpPr>
            <a:spLocks noChangeShapeType="1"/>
          </p:cNvSpPr>
          <p:nvPr/>
        </p:nvSpPr>
        <p:spPr bwMode="auto">
          <a:xfrm flipV="1">
            <a:off x="2502027" y="257715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01" name="Arc 285"/>
          <p:cNvSpPr>
            <a:spLocks/>
          </p:cNvSpPr>
          <p:nvPr/>
        </p:nvSpPr>
        <p:spPr bwMode="auto">
          <a:xfrm rot="16200000">
            <a:off x="2494091" y="2659702"/>
            <a:ext cx="96837" cy="42863"/>
          </a:xfrm>
          <a:custGeom>
            <a:avLst/>
            <a:gdLst>
              <a:gd name="G0" fmla="+- 360 0 0"/>
              <a:gd name="G1" fmla="+- 21600 0 0"/>
              <a:gd name="G2" fmla="+- 21600 0 0"/>
              <a:gd name="T0" fmla="*/ 0 w 21960"/>
              <a:gd name="T1" fmla="*/ 3 h 21600"/>
              <a:gd name="T2" fmla="*/ 21960 w 21960"/>
              <a:gd name="T3" fmla="*/ 21600 h 21600"/>
              <a:gd name="T4" fmla="*/ 360 w 2196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0" h="21600" fill="none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289" y="0"/>
                  <a:pt x="21960" y="9670"/>
                  <a:pt x="21960" y="21600"/>
                </a:cubicBezTo>
              </a:path>
              <a:path w="21960" h="21600" stroke="0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289" y="0"/>
                  <a:pt x="21960" y="9670"/>
                  <a:pt x="21960" y="21600"/>
                </a:cubicBezTo>
                <a:lnTo>
                  <a:pt x="36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02" name="Arc 286"/>
          <p:cNvSpPr>
            <a:spLocks/>
          </p:cNvSpPr>
          <p:nvPr/>
        </p:nvSpPr>
        <p:spPr bwMode="auto">
          <a:xfrm rot="16200000">
            <a:off x="2510759" y="2620808"/>
            <a:ext cx="38100" cy="84137"/>
          </a:xfrm>
          <a:custGeom>
            <a:avLst/>
            <a:gdLst>
              <a:gd name="G0" fmla="+- 938 0 0"/>
              <a:gd name="G1" fmla="+- 21600 0 0"/>
              <a:gd name="G2" fmla="+- 21600 0 0"/>
              <a:gd name="T0" fmla="*/ 0 w 22538"/>
              <a:gd name="T1" fmla="*/ 20 h 21600"/>
              <a:gd name="T2" fmla="*/ 22538 w 22538"/>
              <a:gd name="T3" fmla="*/ 21600 h 21600"/>
              <a:gd name="T4" fmla="*/ 938 w 2253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8" h="21600" fill="none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867" y="0"/>
                  <a:pt x="22538" y="9670"/>
                  <a:pt x="22538" y="21600"/>
                </a:cubicBezTo>
              </a:path>
              <a:path w="22538" h="21600" stroke="0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867" y="0"/>
                  <a:pt x="22538" y="9670"/>
                  <a:pt x="22538" y="21600"/>
                </a:cubicBezTo>
                <a:lnTo>
                  <a:pt x="93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03" name="Arc 287"/>
          <p:cNvSpPr>
            <a:spLocks/>
          </p:cNvSpPr>
          <p:nvPr/>
        </p:nvSpPr>
        <p:spPr bwMode="auto">
          <a:xfrm rot="16200000">
            <a:off x="2372646" y="2576358"/>
            <a:ext cx="122238" cy="53975"/>
          </a:xfrm>
          <a:custGeom>
            <a:avLst/>
            <a:gdLst>
              <a:gd name="G0" fmla="+- 21569 0 0"/>
              <a:gd name="G1" fmla="+- 21598 0 0"/>
              <a:gd name="G2" fmla="+- 21600 0 0"/>
              <a:gd name="T0" fmla="*/ 0 w 21569"/>
              <a:gd name="T1" fmla="*/ 20432 h 21598"/>
              <a:gd name="T2" fmla="*/ 21289 w 21569"/>
              <a:gd name="T3" fmla="*/ 0 h 21598"/>
              <a:gd name="T4" fmla="*/ 21569 w 21569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9" h="21598" fill="none" extrusionOk="0">
                <a:moveTo>
                  <a:pt x="0" y="20432"/>
                </a:moveTo>
                <a:cubicBezTo>
                  <a:pt x="614" y="9080"/>
                  <a:pt x="9921" y="147"/>
                  <a:pt x="21288" y="-1"/>
                </a:cubicBezTo>
              </a:path>
              <a:path w="21569" h="21598" stroke="0" extrusionOk="0">
                <a:moveTo>
                  <a:pt x="0" y="20432"/>
                </a:moveTo>
                <a:cubicBezTo>
                  <a:pt x="614" y="9080"/>
                  <a:pt x="9921" y="147"/>
                  <a:pt x="21288" y="-1"/>
                </a:cubicBezTo>
                <a:lnTo>
                  <a:pt x="21569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04" name="Arc 288"/>
          <p:cNvSpPr>
            <a:spLocks/>
          </p:cNvSpPr>
          <p:nvPr/>
        </p:nvSpPr>
        <p:spPr bwMode="auto">
          <a:xfrm rot="16200000">
            <a:off x="2394871" y="2468408"/>
            <a:ext cx="58738" cy="952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0202 w 21600"/>
              <a:gd name="T1" fmla="*/ 21555 h 21555"/>
              <a:gd name="T2" fmla="*/ 0 w 21600"/>
              <a:gd name="T3" fmla="*/ 0 h 21555"/>
              <a:gd name="T4" fmla="*/ 21600 w 21600"/>
              <a:gd name="T5" fmla="*/ 0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55" fill="none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</a:path>
              <a:path w="21600" h="21555" stroke="0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05" name="Arc 289"/>
          <p:cNvSpPr>
            <a:spLocks/>
          </p:cNvSpPr>
          <p:nvPr/>
        </p:nvSpPr>
        <p:spPr bwMode="auto">
          <a:xfrm rot="16200000">
            <a:off x="2286922" y="2517621"/>
            <a:ext cx="7937" cy="9525"/>
          </a:xfrm>
          <a:custGeom>
            <a:avLst/>
            <a:gdLst>
              <a:gd name="G0" fmla="+- 5239 0 0"/>
              <a:gd name="G1" fmla="+- 21600 0 0"/>
              <a:gd name="G2" fmla="+- 21600 0 0"/>
              <a:gd name="T0" fmla="*/ 0 w 26325"/>
              <a:gd name="T1" fmla="*/ 645 h 21600"/>
              <a:gd name="T2" fmla="*/ 26325 w 26325"/>
              <a:gd name="T3" fmla="*/ 16914 h 21600"/>
              <a:gd name="T4" fmla="*/ 5239 w 2632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25" h="21600" fill="none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</a:path>
              <a:path w="26325" h="21600" stroke="0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  <a:lnTo>
                  <a:pt x="5239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06" name="Arc 290"/>
          <p:cNvSpPr>
            <a:spLocks/>
          </p:cNvSpPr>
          <p:nvPr/>
        </p:nvSpPr>
        <p:spPr bwMode="auto">
          <a:xfrm rot="16200000">
            <a:off x="2392490" y="2512064"/>
            <a:ext cx="44450" cy="285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976 w 21600"/>
              <a:gd name="T1" fmla="*/ 21539 h 21539"/>
              <a:gd name="T2" fmla="*/ 0 w 21600"/>
              <a:gd name="T3" fmla="*/ 0 h 21539"/>
              <a:gd name="T4" fmla="*/ 21600 w 21600"/>
              <a:gd name="T5" fmla="*/ 0 h 2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39" fill="none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</a:path>
              <a:path w="21600" h="21539" stroke="0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07" name="Arc 291"/>
          <p:cNvSpPr>
            <a:spLocks/>
          </p:cNvSpPr>
          <p:nvPr/>
        </p:nvSpPr>
        <p:spPr bwMode="auto">
          <a:xfrm rot="16200000">
            <a:off x="2378203" y="2610489"/>
            <a:ext cx="71437" cy="33338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73"/>
              <a:gd name="T1" fmla="*/ 6 h 21600"/>
              <a:gd name="T2" fmla="*/ 22073 w 22073"/>
              <a:gd name="T3" fmla="*/ 20717 h 21600"/>
              <a:gd name="T4" fmla="*/ 491 w 2207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73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</a:path>
              <a:path w="22073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08" name="Arc 292"/>
          <p:cNvSpPr>
            <a:spLocks/>
          </p:cNvSpPr>
          <p:nvPr/>
        </p:nvSpPr>
        <p:spPr bwMode="auto">
          <a:xfrm rot="16200000">
            <a:off x="2402015" y="2534289"/>
            <a:ext cx="6350" cy="508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09" name="Rectangle 293"/>
          <p:cNvSpPr>
            <a:spLocks noChangeArrowheads="1"/>
          </p:cNvSpPr>
          <p:nvPr/>
        </p:nvSpPr>
        <p:spPr bwMode="auto">
          <a:xfrm>
            <a:off x="2521077" y="258985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10" name="Rectangle 294"/>
          <p:cNvSpPr>
            <a:spLocks noChangeArrowheads="1"/>
          </p:cNvSpPr>
          <p:nvPr/>
        </p:nvSpPr>
        <p:spPr bwMode="auto">
          <a:xfrm>
            <a:off x="2417891" y="2559689"/>
            <a:ext cx="26987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11" name="Rectangle 295"/>
          <p:cNvSpPr>
            <a:spLocks noChangeArrowheads="1"/>
          </p:cNvSpPr>
          <p:nvPr/>
        </p:nvSpPr>
        <p:spPr bwMode="auto">
          <a:xfrm>
            <a:off x="2463928" y="2577152"/>
            <a:ext cx="28575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12" name="Rectangle 296"/>
          <p:cNvSpPr>
            <a:spLocks noChangeArrowheads="1"/>
          </p:cNvSpPr>
          <p:nvPr/>
        </p:nvSpPr>
        <p:spPr bwMode="auto">
          <a:xfrm>
            <a:off x="2546478" y="2562865"/>
            <a:ext cx="30163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13" name="Arc 297"/>
          <p:cNvSpPr>
            <a:spLocks/>
          </p:cNvSpPr>
          <p:nvPr/>
        </p:nvSpPr>
        <p:spPr bwMode="auto">
          <a:xfrm rot="16200000">
            <a:off x="2082928" y="2427927"/>
            <a:ext cx="84137" cy="138112"/>
          </a:xfrm>
          <a:custGeom>
            <a:avLst/>
            <a:gdLst>
              <a:gd name="G0" fmla="+- 21589 0 0"/>
              <a:gd name="G1" fmla="+- 21596 0 0"/>
              <a:gd name="G2" fmla="+- 21600 0 0"/>
              <a:gd name="T0" fmla="*/ 0 w 21589"/>
              <a:gd name="T1" fmla="*/ 20921 h 21596"/>
              <a:gd name="T2" fmla="*/ 21182 w 21589"/>
              <a:gd name="T3" fmla="*/ 0 h 21596"/>
              <a:gd name="T4" fmla="*/ 21589 w 21589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9" h="21596" fill="none" extrusionOk="0">
                <a:moveTo>
                  <a:pt x="-1" y="20920"/>
                </a:moveTo>
                <a:cubicBezTo>
                  <a:pt x="359" y="9417"/>
                  <a:pt x="9675" y="216"/>
                  <a:pt x="21181" y="-1"/>
                </a:cubicBezTo>
              </a:path>
              <a:path w="21589" h="21596" stroke="0" extrusionOk="0">
                <a:moveTo>
                  <a:pt x="-1" y="20920"/>
                </a:moveTo>
                <a:cubicBezTo>
                  <a:pt x="359" y="9417"/>
                  <a:pt x="9675" y="216"/>
                  <a:pt x="21181" y="-1"/>
                </a:cubicBezTo>
                <a:lnTo>
                  <a:pt x="21589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14" name="Arc 298"/>
          <p:cNvSpPr>
            <a:spLocks/>
          </p:cNvSpPr>
          <p:nvPr/>
        </p:nvSpPr>
        <p:spPr bwMode="auto">
          <a:xfrm rot="16200000">
            <a:off x="2088484" y="2384271"/>
            <a:ext cx="36513" cy="41275"/>
          </a:xfrm>
          <a:custGeom>
            <a:avLst/>
            <a:gdLst>
              <a:gd name="G0" fmla="+- 21600 0 0"/>
              <a:gd name="G1" fmla="+- 1539 0 0"/>
              <a:gd name="G2" fmla="+- 21600 0 0"/>
              <a:gd name="T0" fmla="*/ 19660 w 21600"/>
              <a:gd name="T1" fmla="*/ 23052 h 23052"/>
              <a:gd name="T2" fmla="*/ 55 w 21600"/>
              <a:gd name="T3" fmla="*/ 0 h 23052"/>
              <a:gd name="T4" fmla="*/ 21600 w 21600"/>
              <a:gd name="T5" fmla="*/ 1539 h 23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3052" fill="none" extrusionOk="0">
                <a:moveTo>
                  <a:pt x="19660" y="23051"/>
                </a:moveTo>
                <a:cubicBezTo>
                  <a:pt x="8527" y="22047"/>
                  <a:pt x="0" y="12716"/>
                  <a:pt x="0" y="1539"/>
                </a:cubicBezTo>
                <a:cubicBezTo>
                  <a:pt x="-1" y="1025"/>
                  <a:pt x="18" y="512"/>
                  <a:pt x="54" y="-1"/>
                </a:cubicBezTo>
              </a:path>
              <a:path w="21600" h="23052" stroke="0" extrusionOk="0">
                <a:moveTo>
                  <a:pt x="19660" y="23051"/>
                </a:moveTo>
                <a:cubicBezTo>
                  <a:pt x="8527" y="22047"/>
                  <a:pt x="0" y="12716"/>
                  <a:pt x="0" y="1539"/>
                </a:cubicBezTo>
                <a:cubicBezTo>
                  <a:pt x="-1" y="1025"/>
                  <a:pt x="18" y="512"/>
                  <a:pt x="54" y="-1"/>
                </a:cubicBezTo>
                <a:lnTo>
                  <a:pt x="21600" y="153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15" name="Arc 299"/>
          <p:cNvSpPr>
            <a:spLocks/>
          </p:cNvSpPr>
          <p:nvPr/>
        </p:nvSpPr>
        <p:spPr bwMode="auto">
          <a:xfrm rot="16200000">
            <a:off x="2086897" y="2400146"/>
            <a:ext cx="28575" cy="7778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171 w 21600"/>
              <a:gd name="T1" fmla="*/ 21463 h 21463"/>
              <a:gd name="T2" fmla="*/ 0 w 21600"/>
              <a:gd name="T3" fmla="*/ 0 h 21463"/>
              <a:gd name="T4" fmla="*/ 21600 w 21600"/>
              <a:gd name="T5" fmla="*/ 0 h 2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63" fill="none" extrusionOk="0">
                <a:moveTo>
                  <a:pt x="19171" y="21462"/>
                </a:moveTo>
                <a:cubicBezTo>
                  <a:pt x="8251" y="20227"/>
                  <a:pt x="0" y="10989"/>
                  <a:pt x="0" y="0"/>
                </a:cubicBezTo>
              </a:path>
              <a:path w="21600" h="21463" stroke="0" extrusionOk="0">
                <a:moveTo>
                  <a:pt x="19171" y="21462"/>
                </a:moveTo>
                <a:cubicBezTo>
                  <a:pt x="8251" y="20227"/>
                  <a:pt x="0" y="1098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16" name="Arc 300"/>
          <p:cNvSpPr>
            <a:spLocks/>
          </p:cNvSpPr>
          <p:nvPr/>
        </p:nvSpPr>
        <p:spPr bwMode="auto">
          <a:xfrm rot="16200000">
            <a:off x="2140078" y="2413640"/>
            <a:ext cx="34925" cy="193675"/>
          </a:xfrm>
          <a:custGeom>
            <a:avLst/>
            <a:gdLst>
              <a:gd name="G0" fmla="+- 1027 0 0"/>
              <a:gd name="G1" fmla="+- 21600 0 0"/>
              <a:gd name="G2" fmla="+- 21600 0 0"/>
              <a:gd name="T0" fmla="*/ 0 w 22627"/>
              <a:gd name="T1" fmla="*/ 24 h 21600"/>
              <a:gd name="T2" fmla="*/ 22627 w 22627"/>
              <a:gd name="T3" fmla="*/ 21600 h 21600"/>
              <a:gd name="T4" fmla="*/ 1027 w 2262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27" h="21600" fill="none" extrusionOk="0">
                <a:moveTo>
                  <a:pt x="0" y="24"/>
                </a:moveTo>
                <a:cubicBezTo>
                  <a:pt x="342" y="8"/>
                  <a:pt x="684" y="-1"/>
                  <a:pt x="1027" y="0"/>
                </a:cubicBezTo>
                <a:cubicBezTo>
                  <a:pt x="12956" y="0"/>
                  <a:pt x="22627" y="9670"/>
                  <a:pt x="22627" y="21600"/>
                </a:cubicBezTo>
              </a:path>
              <a:path w="22627" h="21600" stroke="0" extrusionOk="0">
                <a:moveTo>
                  <a:pt x="0" y="24"/>
                </a:moveTo>
                <a:cubicBezTo>
                  <a:pt x="342" y="8"/>
                  <a:pt x="684" y="-1"/>
                  <a:pt x="1027" y="0"/>
                </a:cubicBezTo>
                <a:cubicBezTo>
                  <a:pt x="12956" y="0"/>
                  <a:pt x="22627" y="9670"/>
                  <a:pt x="22627" y="21600"/>
                </a:cubicBezTo>
                <a:lnTo>
                  <a:pt x="1027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17" name="Arc 301"/>
          <p:cNvSpPr>
            <a:spLocks/>
          </p:cNvSpPr>
          <p:nvPr/>
        </p:nvSpPr>
        <p:spPr bwMode="auto">
          <a:xfrm rot="16200000">
            <a:off x="2074196" y="2396970"/>
            <a:ext cx="4762" cy="114300"/>
          </a:xfrm>
          <a:custGeom>
            <a:avLst/>
            <a:gdLst>
              <a:gd name="G0" fmla="+- 21600 0 0"/>
              <a:gd name="G1" fmla="+- 675 0 0"/>
              <a:gd name="G2" fmla="+- 21600 0 0"/>
              <a:gd name="T0" fmla="*/ 9082 w 21600"/>
              <a:gd name="T1" fmla="*/ 18278 h 18278"/>
              <a:gd name="T2" fmla="*/ 11 w 21600"/>
              <a:gd name="T3" fmla="*/ 0 h 18278"/>
              <a:gd name="T4" fmla="*/ 21600 w 21600"/>
              <a:gd name="T5" fmla="*/ 675 h 18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278" fill="none" extrusionOk="0">
                <a:moveTo>
                  <a:pt x="9082" y="18277"/>
                </a:moveTo>
                <a:cubicBezTo>
                  <a:pt x="3384" y="14225"/>
                  <a:pt x="0" y="7666"/>
                  <a:pt x="0" y="675"/>
                </a:cubicBezTo>
                <a:cubicBezTo>
                  <a:pt x="-1" y="449"/>
                  <a:pt x="3" y="224"/>
                  <a:pt x="10" y="-1"/>
                </a:cubicBezTo>
              </a:path>
              <a:path w="21600" h="18278" stroke="0" extrusionOk="0">
                <a:moveTo>
                  <a:pt x="9082" y="18277"/>
                </a:moveTo>
                <a:cubicBezTo>
                  <a:pt x="3384" y="14225"/>
                  <a:pt x="0" y="7666"/>
                  <a:pt x="0" y="675"/>
                </a:cubicBezTo>
                <a:cubicBezTo>
                  <a:pt x="-1" y="449"/>
                  <a:pt x="3" y="224"/>
                  <a:pt x="10" y="-1"/>
                </a:cubicBezTo>
                <a:lnTo>
                  <a:pt x="21600" y="675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18" name="Arc 302"/>
          <p:cNvSpPr>
            <a:spLocks/>
          </p:cNvSpPr>
          <p:nvPr/>
        </p:nvSpPr>
        <p:spPr bwMode="auto">
          <a:xfrm rot="16200000">
            <a:off x="2315496" y="2554133"/>
            <a:ext cx="84138" cy="73025"/>
          </a:xfrm>
          <a:custGeom>
            <a:avLst/>
            <a:gdLst>
              <a:gd name="G0" fmla="+- 21584 0 0"/>
              <a:gd name="G1" fmla="+- 21596 0 0"/>
              <a:gd name="G2" fmla="+- 21600 0 0"/>
              <a:gd name="T0" fmla="*/ 0 w 21584"/>
              <a:gd name="T1" fmla="*/ 20766 h 21596"/>
              <a:gd name="T2" fmla="*/ 21177 w 21584"/>
              <a:gd name="T3" fmla="*/ 0 h 21596"/>
              <a:gd name="T4" fmla="*/ 21584 w 21584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4" h="21596" fill="none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</a:path>
              <a:path w="21584" h="21596" stroke="0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  <a:lnTo>
                  <a:pt x="21584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19" name="Arc 303"/>
          <p:cNvSpPr>
            <a:spLocks/>
          </p:cNvSpPr>
          <p:nvPr/>
        </p:nvSpPr>
        <p:spPr bwMode="auto">
          <a:xfrm rot="16200000">
            <a:off x="2185322" y="2487459"/>
            <a:ext cx="28575" cy="7937"/>
          </a:xfrm>
          <a:custGeom>
            <a:avLst/>
            <a:gdLst>
              <a:gd name="G0" fmla="+- 21600 0 0"/>
              <a:gd name="G1" fmla="+- 12456 0 0"/>
              <a:gd name="G2" fmla="+- 21600 0 0"/>
              <a:gd name="T0" fmla="*/ 18049 w 21600"/>
              <a:gd name="T1" fmla="*/ 33762 h 33762"/>
              <a:gd name="T2" fmla="*/ 3953 w 21600"/>
              <a:gd name="T3" fmla="*/ 0 h 33762"/>
              <a:gd name="T4" fmla="*/ 21600 w 21600"/>
              <a:gd name="T5" fmla="*/ 12456 h 33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3762" fill="none" extrusionOk="0">
                <a:moveTo>
                  <a:pt x="18048" y="33762"/>
                </a:moveTo>
                <a:cubicBezTo>
                  <a:pt x="7633" y="32026"/>
                  <a:pt x="0" y="23014"/>
                  <a:pt x="0" y="12456"/>
                </a:cubicBezTo>
                <a:cubicBezTo>
                  <a:pt x="-1" y="7995"/>
                  <a:pt x="1380" y="3644"/>
                  <a:pt x="3953" y="0"/>
                </a:cubicBezTo>
              </a:path>
              <a:path w="21600" h="33762" stroke="0" extrusionOk="0">
                <a:moveTo>
                  <a:pt x="18048" y="33762"/>
                </a:moveTo>
                <a:cubicBezTo>
                  <a:pt x="7633" y="32026"/>
                  <a:pt x="0" y="23014"/>
                  <a:pt x="0" y="12456"/>
                </a:cubicBezTo>
                <a:cubicBezTo>
                  <a:pt x="-1" y="7995"/>
                  <a:pt x="1380" y="3644"/>
                  <a:pt x="3953" y="0"/>
                </a:cubicBezTo>
                <a:lnTo>
                  <a:pt x="21600" y="1245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20" name="Arc 304"/>
          <p:cNvSpPr>
            <a:spLocks/>
          </p:cNvSpPr>
          <p:nvPr/>
        </p:nvSpPr>
        <p:spPr bwMode="auto">
          <a:xfrm rot="16200000">
            <a:off x="2317878" y="2483490"/>
            <a:ext cx="34925" cy="158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21" name="Arc 305"/>
          <p:cNvSpPr>
            <a:spLocks/>
          </p:cNvSpPr>
          <p:nvPr/>
        </p:nvSpPr>
        <p:spPr bwMode="auto">
          <a:xfrm rot="16200000">
            <a:off x="2169447" y="2528733"/>
            <a:ext cx="7937" cy="19050"/>
          </a:xfrm>
          <a:custGeom>
            <a:avLst/>
            <a:gdLst>
              <a:gd name="G0" fmla="+- 13368 0 0"/>
              <a:gd name="G1" fmla="+- 21600 0 0"/>
              <a:gd name="G2" fmla="+- 21600 0 0"/>
              <a:gd name="T0" fmla="*/ 0 w 34968"/>
              <a:gd name="T1" fmla="*/ 4633 h 21600"/>
              <a:gd name="T2" fmla="*/ 34968 w 34968"/>
              <a:gd name="T3" fmla="*/ 21600 h 21600"/>
              <a:gd name="T4" fmla="*/ 13368 w 3496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968" h="21600" fill="none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</a:path>
              <a:path w="34968" h="21600" stroke="0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  <a:lnTo>
                  <a:pt x="1336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22" name="Arc 306"/>
          <p:cNvSpPr>
            <a:spLocks/>
          </p:cNvSpPr>
          <p:nvPr/>
        </p:nvSpPr>
        <p:spPr bwMode="auto">
          <a:xfrm rot="16200000">
            <a:off x="2329783" y="2501745"/>
            <a:ext cx="26988" cy="44450"/>
          </a:xfrm>
          <a:custGeom>
            <a:avLst/>
            <a:gdLst>
              <a:gd name="G0" fmla="+- 21600 0 0"/>
              <a:gd name="G1" fmla="+- 1486 0 0"/>
              <a:gd name="G2" fmla="+- 21600 0 0"/>
              <a:gd name="T0" fmla="*/ 18987 w 21600"/>
              <a:gd name="T1" fmla="*/ 22927 h 22927"/>
              <a:gd name="T2" fmla="*/ 51 w 21600"/>
              <a:gd name="T3" fmla="*/ 0 h 22927"/>
              <a:gd name="T4" fmla="*/ 21600 w 21600"/>
              <a:gd name="T5" fmla="*/ 1486 h 22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27" fill="none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</a:path>
              <a:path w="21600" h="22927" stroke="0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  <a:lnTo>
                  <a:pt x="21600" y="148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23" name="Arc 307"/>
          <p:cNvSpPr>
            <a:spLocks/>
          </p:cNvSpPr>
          <p:nvPr/>
        </p:nvSpPr>
        <p:spPr bwMode="auto">
          <a:xfrm rot="16200000">
            <a:off x="2240090" y="2572389"/>
            <a:ext cx="111125" cy="146050"/>
          </a:xfrm>
          <a:custGeom>
            <a:avLst/>
            <a:gdLst>
              <a:gd name="G0" fmla="+- 313 0 0"/>
              <a:gd name="G1" fmla="+- 21600 0 0"/>
              <a:gd name="G2" fmla="+- 21600 0 0"/>
              <a:gd name="T0" fmla="*/ 0 w 21912"/>
              <a:gd name="T1" fmla="*/ 2 h 21600"/>
              <a:gd name="T2" fmla="*/ 21912 w 21912"/>
              <a:gd name="T3" fmla="*/ 21387 h 21600"/>
              <a:gd name="T4" fmla="*/ 313 w 2191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12" h="21600" fill="none" extrusionOk="0">
                <a:moveTo>
                  <a:pt x="0" y="2"/>
                </a:moveTo>
                <a:cubicBezTo>
                  <a:pt x="104" y="0"/>
                  <a:pt x="208" y="-1"/>
                  <a:pt x="313" y="0"/>
                </a:cubicBezTo>
                <a:cubicBezTo>
                  <a:pt x="12159" y="0"/>
                  <a:pt x="21795" y="9541"/>
                  <a:pt x="21911" y="21387"/>
                </a:cubicBezTo>
              </a:path>
              <a:path w="21912" h="21600" stroke="0" extrusionOk="0">
                <a:moveTo>
                  <a:pt x="0" y="2"/>
                </a:moveTo>
                <a:cubicBezTo>
                  <a:pt x="104" y="0"/>
                  <a:pt x="208" y="-1"/>
                  <a:pt x="313" y="0"/>
                </a:cubicBezTo>
                <a:cubicBezTo>
                  <a:pt x="12159" y="0"/>
                  <a:pt x="21795" y="9541"/>
                  <a:pt x="21911" y="21387"/>
                </a:cubicBezTo>
                <a:lnTo>
                  <a:pt x="313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24" name="Arc 308"/>
          <p:cNvSpPr>
            <a:spLocks/>
          </p:cNvSpPr>
          <p:nvPr/>
        </p:nvSpPr>
        <p:spPr bwMode="auto">
          <a:xfrm rot="16200000">
            <a:off x="2821116" y="2532702"/>
            <a:ext cx="84137" cy="74613"/>
          </a:xfrm>
          <a:custGeom>
            <a:avLst/>
            <a:gdLst>
              <a:gd name="G0" fmla="+- 415 0 0"/>
              <a:gd name="G1" fmla="+- 21600 0 0"/>
              <a:gd name="G2" fmla="+- 21600 0 0"/>
              <a:gd name="T0" fmla="*/ 0 w 22015"/>
              <a:gd name="T1" fmla="*/ 4 h 21600"/>
              <a:gd name="T2" fmla="*/ 22015 w 22015"/>
              <a:gd name="T3" fmla="*/ 21600 h 21600"/>
              <a:gd name="T4" fmla="*/ 415 w 2201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15" h="21600" fill="none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</a:path>
              <a:path w="22015" h="21600" stroke="0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  <a:lnTo>
                  <a:pt x="415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25" name="Arc 309"/>
          <p:cNvSpPr>
            <a:spLocks/>
          </p:cNvSpPr>
          <p:nvPr/>
        </p:nvSpPr>
        <p:spPr bwMode="auto">
          <a:xfrm rot="16200000">
            <a:off x="2741740" y="2778764"/>
            <a:ext cx="30162" cy="476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26" name="Arc 310"/>
          <p:cNvSpPr>
            <a:spLocks/>
          </p:cNvSpPr>
          <p:nvPr/>
        </p:nvSpPr>
        <p:spPr bwMode="auto">
          <a:xfrm rot="16200000">
            <a:off x="2841753" y="2648589"/>
            <a:ext cx="36512" cy="17463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27" name="Arc 311"/>
          <p:cNvSpPr>
            <a:spLocks/>
          </p:cNvSpPr>
          <p:nvPr/>
        </p:nvSpPr>
        <p:spPr bwMode="auto">
          <a:xfrm rot="16200000">
            <a:off x="2712371" y="2881158"/>
            <a:ext cx="4763" cy="12700"/>
          </a:xfrm>
          <a:custGeom>
            <a:avLst/>
            <a:gdLst>
              <a:gd name="G0" fmla="+- 21306 0 0"/>
              <a:gd name="G1" fmla="+- 16867 0 0"/>
              <a:gd name="G2" fmla="+- 21600 0 0"/>
              <a:gd name="T0" fmla="*/ 0 w 21306"/>
              <a:gd name="T1" fmla="*/ 13316 h 16867"/>
              <a:gd name="T2" fmla="*/ 7813 w 21306"/>
              <a:gd name="T3" fmla="*/ 0 h 16867"/>
              <a:gd name="T4" fmla="*/ 21306 w 21306"/>
              <a:gd name="T5" fmla="*/ 16867 h 16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06" h="16867" fill="none" extrusionOk="0">
                <a:moveTo>
                  <a:pt x="-1" y="13315"/>
                </a:moveTo>
                <a:cubicBezTo>
                  <a:pt x="874" y="8066"/>
                  <a:pt x="3657" y="3324"/>
                  <a:pt x="7812" y="-1"/>
                </a:cubicBezTo>
              </a:path>
              <a:path w="21306" h="16867" stroke="0" extrusionOk="0">
                <a:moveTo>
                  <a:pt x="-1" y="13315"/>
                </a:moveTo>
                <a:cubicBezTo>
                  <a:pt x="874" y="8066"/>
                  <a:pt x="3657" y="3324"/>
                  <a:pt x="7812" y="-1"/>
                </a:cubicBezTo>
                <a:lnTo>
                  <a:pt x="21306" y="1686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28" name="Arc 312"/>
          <p:cNvSpPr>
            <a:spLocks/>
          </p:cNvSpPr>
          <p:nvPr/>
        </p:nvSpPr>
        <p:spPr bwMode="auto">
          <a:xfrm rot="16200000">
            <a:off x="2825878" y="2561277"/>
            <a:ext cx="28575" cy="412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29" name="Arc 313"/>
          <p:cNvSpPr>
            <a:spLocks/>
          </p:cNvSpPr>
          <p:nvPr/>
        </p:nvSpPr>
        <p:spPr bwMode="auto">
          <a:xfrm rot="16200000">
            <a:off x="2909222" y="2585883"/>
            <a:ext cx="46037" cy="50800"/>
          </a:xfrm>
          <a:custGeom>
            <a:avLst/>
            <a:gdLst>
              <a:gd name="G0" fmla="+- 21567 0 0"/>
              <a:gd name="G1" fmla="+- 21587 0 0"/>
              <a:gd name="G2" fmla="+- 21600 0 0"/>
              <a:gd name="T0" fmla="*/ 0 w 21567"/>
              <a:gd name="T1" fmla="*/ 20389 h 21587"/>
              <a:gd name="T2" fmla="*/ 20823 w 21567"/>
              <a:gd name="T3" fmla="*/ 0 h 21587"/>
              <a:gd name="T4" fmla="*/ 21567 w 21567"/>
              <a:gd name="T5" fmla="*/ 21587 h 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7" fill="none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</a:path>
              <a:path w="21567" h="21587" stroke="0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  <a:lnTo>
                  <a:pt x="21567" y="2158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0" name="Line 314"/>
          <p:cNvSpPr>
            <a:spLocks noChangeShapeType="1"/>
          </p:cNvSpPr>
          <p:nvPr/>
        </p:nvSpPr>
        <p:spPr bwMode="auto">
          <a:xfrm>
            <a:off x="2086102" y="2677165"/>
            <a:ext cx="236538" cy="528637"/>
          </a:xfrm>
          <a:prstGeom prst="line">
            <a:avLst/>
          </a:prstGeom>
          <a:noFill/>
          <a:ln w="12700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1" name="Line 315"/>
          <p:cNvSpPr>
            <a:spLocks noChangeShapeType="1"/>
          </p:cNvSpPr>
          <p:nvPr/>
        </p:nvSpPr>
        <p:spPr bwMode="auto">
          <a:xfrm flipV="1">
            <a:off x="2197227" y="299625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2" name="Arc 316"/>
          <p:cNvSpPr>
            <a:spLocks/>
          </p:cNvSpPr>
          <p:nvPr/>
        </p:nvSpPr>
        <p:spPr bwMode="auto">
          <a:xfrm rot="16200000">
            <a:off x="2186909" y="3078008"/>
            <a:ext cx="96837" cy="44450"/>
          </a:xfrm>
          <a:custGeom>
            <a:avLst/>
            <a:gdLst>
              <a:gd name="G0" fmla="+- 360 0 0"/>
              <a:gd name="G1" fmla="+- 21600 0 0"/>
              <a:gd name="G2" fmla="+- 21600 0 0"/>
              <a:gd name="T0" fmla="*/ 0 w 21948"/>
              <a:gd name="T1" fmla="*/ 3 h 21600"/>
              <a:gd name="T2" fmla="*/ 21948 w 21948"/>
              <a:gd name="T3" fmla="*/ 20892 h 21600"/>
              <a:gd name="T4" fmla="*/ 360 w 2194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48" h="21600" fill="none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013" y="0"/>
                  <a:pt x="21566" y="9244"/>
                  <a:pt x="21948" y="20891"/>
                </a:cubicBezTo>
              </a:path>
              <a:path w="21948" h="21600" stroke="0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013" y="0"/>
                  <a:pt x="21566" y="9244"/>
                  <a:pt x="21948" y="20891"/>
                </a:cubicBezTo>
                <a:lnTo>
                  <a:pt x="36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3" name="Arc 317"/>
          <p:cNvSpPr>
            <a:spLocks/>
          </p:cNvSpPr>
          <p:nvPr/>
        </p:nvSpPr>
        <p:spPr bwMode="auto">
          <a:xfrm rot="16200000">
            <a:off x="2204371" y="3046257"/>
            <a:ext cx="38100" cy="84138"/>
          </a:xfrm>
          <a:custGeom>
            <a:avLst/>
            <a:gdLst>
              <a:gd name="G0" fmla="+- 938 0 0"/>
              <a:gd name="G1" fmla="+- 21600 0 0"/>
              <a:gd name="G2" fmla="+- 21600 0 0"/>
              <a:gd name="T0" fmla="*/ 0 w 22535"/>
              <a:gd name="T1" fmla="*/ 20 h 21600"/>
              <a:gd name="T2" fmla="*/ 22535 w 22535"/>
              <a:gd name="T3" fmla="*/ 21230 h 21600"/>
              <a:gd name="T4" fmla="*/ 938 w 2253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5" h="21600" fill="none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</a:path>
              <a:path w="22535" h="21600" stroke="0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  <a:lnTo>
                  <a:pt x="93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4" name="Arc 318"/>
          <p:cNvSpPr>
            <a:spLocks/>
          </p:cNvSpPr>
          <p:nvPr/>
        </p:nvSpPr>
        <p:spPr bwMode="auto">
          <a:xfrm rot="16200000">
            <a:off x="2062290" y="2996252"/>
            <a:ext cx="120650" cy="53975"/>
          </a:xfrm>
          <a:custGeom>
            <a:avLst/>
            <a:gdLst>
              <a:gd name="G0" fmla="+- 21569 0 0"/>
              <a:gd name="G1" fmla="+- 21598 0 0"/>
              <a:gd name="G2" fmla="+- 21600 0 0"/>
              <a:gd name="T0" fmla="*/ 0 w 21569"/>
              <a:gd name="T1" fmla="*/ 20432 h 21598"/>
              <a:gd name="T2" fmla="*/ 21285 w 21569"/>
              <a:gd name="T3" fmla="*/ 0 h 21598"/>
              <a:gd name="T4" fmla="*/ 21569 w 21569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9" h="21598" fill="none" extrusionOk="0">
                <a:moveTo>
                  <a:pt x="0" y="20432"/>
                </a:moveTo>
                <a:cubicBezTo>
                  <a:pt x="614" y="9081"/>
                  <a:pt x="9919" y="149"/>
                  <a:pt x="21284" y="-1"/>
                </a:cubicBezTo>
              </a:path>
              <a:path w="21569" h="21598" stroke="0" extrusionOk="0">
                <a:moveTo>
                  <a:pt x="0" y="20432"/>
                </a:moveTo>
                <a:cubicBezTo>
                  <a:pt x="614" y="9081"/>
                  <a:pt x="9919" y="149"/>
                  <a:pt x="21284" y="-1"/>
                </a:cubicBezTo>
                <a:lnTo>
                  <a:pt x="21569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5" name="Arc 319"/>
          <p:cNvSpPr>
            <a:spLocks/>
          </p:cNvSpPr>
          <p:nvPr/>
        </p:nvSpPr>
        <p:spPr bwMode="auto">
          <a:xfrm rot="16200000">
            <a:off x="1986090" y="2886714"/>
            <a:ext cx="44450" cy="31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6" name="Arc 320"/>
          <p:cNvSpPr>
            <a:spLocks/>
          </p:cNvSpPr>
          <p:nvPr/>
        </p:nvSpPr>
        <p:spPr bwMode="auto">
          <a:xfrm rot="16200000">
            <a:off x="2086102" y="2888301"/>
            <a:ext cx="58738" cy="7938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7" name="Arc 321"/>
          <p:cNvSpPr>
            <a:spLocks/>
          </p:cNvSpPr>
          <p:nvPr/>
        </p:nvSpPr>
        <p:spPr bwMode="auto">
          <a:xfrm rot="16200000">
            <a:off x="1974977" y="2945451"/>
            <a:ext cx="6350" cy="6350"/>
          </a:xfrm>
          <a:custGeom>
            <a:avLst/>
            <a:gdLst>
              <a:gd name="G0" fmla="+- 6831 0 0"/>
              <a:gd name="G1" fmla="+- 21600 0 0"/>
              <a:gd name="G2" fmla="+- 21600 0 0"/>
              <a:gd name="T0" fmla="*/ 0 w 28431"/>
              <a:gd name="T1" fmla="*/ 1108 h 21600"/>
              <a:gd name="T2" fmla="*/ 28431 w 28431"/>
              <a:gd name="T3" fmla="*/ 21600 h 21600"/>
              <a:gd name="T4" fmla="*/ 6831 w 2843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431" h="21600" fill="none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</a:path>
              <a:path w="28431" h="21600" stroke="0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  <a:lnTo>
                  <a:pt x="683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8" name="Arc 322"/>
          <p:cNvSpPr>
            <a:spLocks/>
          </p:cNvSpPr>
          <p:nvPr/>
        </p:nvSpPr>
        <p:spPr bwMode="auto">
          <a:xfrm rot="16200000">
            <a:off x="2086102" y="2924814"/>
            <a:ext cx="44450" cy="254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9" name="Arc 323"/>
          <p:cNvSpPr>
            <a:spLocks/>
          </p:cNvSpPr>
          <p:nvPr/>
        </p:nvSpPr>
        <p:spPr bwMode="auto">
          <a:xfrm rot="16200000">
            <a:off x="2073403" y="3029589"/>
            <a:ext cx="71437" cy="33338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91"/>
              <a:gd name="T1" fmla="*/ 6 h 21600"/>
              <a:gd name="T2" fmla="*/ 22091 w 22091"/>
              <a:gd name="T3" fmla="*/ 21600 h 21600"/>
              <a:gd name="T4" fmla="*/ 491 w 2209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91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</a:path>
              <a:path w="22091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40" name="Arc 324"/>
          <p:cNvSpPr>
            <a:spLocks/>
          </p:cNvSpPr>
          <p:nvPr/>
        </p:nvSpPr>
        <p:spPr bwMode="auto">
          <a:xfrm rot="16200000">
            <a:off x="2093246" y="2957357"/>
            <a:ext cx="6350" cy="46038"/>
          </a:xfrm>
          <a:custGeom>
            <a:avLst/>
            <a:gdLst>
              <a:gd name="G0" fmla="+- 21600 0 0"/>
              <a:gd name="G1" fmla="+- 1198 0 0"/>
              <a:gd name="G2" fmla="+- 21600 0 0"/>
              <a:gd name="T0" fmla="*/ 11494 w 21600"/>
              <a:gd name="T1" fmla="*/ 20288 h 20288"/>
              <a:gd name="T2" fmla="*/ 33 w 21600"/>
              <a:gd name="T3" fmla="*/ 0 h 20288"/>
              <a:gd name="T4" fmla="*/ 21600 w 21600"/>
              <a:gd name="T5" fmla="*/ 1198 h 20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288" fill="none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</a:path>
              <a:path w="21600" h="20288" stroke="0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  <a:lnTo>
                  <a:pt x="21600" y="11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41" name="Rectangle 325"/>
          <p:cNvSpPr>
            <a:spLocks noChangeArrowheads="1"/>
          </p:cNvSpPr>
          <p:nvPr/>
        </p:nvSpPr>
        <p:spPr bwMode="auto">
          <a:xfrm>
            <a:off x="2214691" y="3008952"/>
            <a:ext cx="26987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42" name="Rectangle 326"/>
          <p:cNvSpPr>
            <a:spLocks noChangeArrowheads="1"/>
          </p:cNvSpPr>
          <p:nvPr/>
        </p:nvSpPr>
        <p:spPr bwMode="auto">
          <a:xfrm>
            <a:off x="2111503" y="2978789"/>
            <a:ext cx="28575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43" name="Rectangle 327"/>
          <p:cNvSpPr>
            <a:spLocks noChangeArrowheads="1"/>
          </p:cNvSpPr>
          <p:nvPr/>
        </p:nvSpPr>
        <p:spPr bwMode="auto">
          <a:xfrm>
            <a:off x="2159128" y="2996252"/>
            <a:ext cx="23813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44" name="Rectangle 328"/>
          <p:cNvSpPr>
            <a:spLocks noChangeArrowheads="1"/>
          </p:cNvSpPr>
          <p:nvPr/>
        </p:nvSpPr>
        <p:spPr bwMode="auto">
          <a:xfrm>
            <a:off x="2240091" y="2981965"/>
            <a:ext cx="26987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45" name="Arc 329"/>
          <p:cNvSpPr>
            <a:spLocks/>
          </p:cNvSpPr>
          <p:nvPr/>
        </p:nvSpPr>
        <p:spPr bwMode="auto">
          <a:xfrm rot="16200000">
            <a:off x="2005140" y="2977202"/>
            <a:ext cx="85725" cy="76200"/>
          </a:xfrm>
          <a:custGeom>
            <a:avLst/>
            <a:gdLst>
              <a:gd name="G0" fmla="+- 21585 0 0"/>
              <a:gd name="G1" fmla="+- 21596 0 0"/>
              <a:gd name="G2" fmla="+- 21600 0 0"/>
              <a:gd name="T0" fmla="*/ 0 w 21585"/>
              <a:gd name="T1" fmla="*/ 20781 h 21596"/>
              <a:gd name="T2" fmla="*/ 21185 w 21585"/>
              <a:gd name="T3" fmla="*/ 0 h 21596"/>
              <a:gd name="T4" fmla="*/ 21585 w 21585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5" h="21596" fill="none" extrusionOk="0">
                <a:moveTo>
                  <a:pt x="0" y="20781"/>
                </a:moveTo>
                <a:cubicBezTo>
                  <a:pt x="432" y="9331"/>
                  <a:pt x="9729" y="211"/>
                  <a:pt x="21184" y="-1"/>
                </a:cubicBezTo>
              </a:path>
              <a:path w="21585" h="21596" stroke="0" extrusionOk="0">
                <a:moveTo>
                  <a:pt x="0" y="20781"/>
                </a:moveTo>
                <a:cubicBezTo>
                  <a:pt x="432" y="9331"/>
                  <a:pt x="9729" y="211"/>
                  <a:pt x="21184" y="-1"/>
                </a:cubicBezTo>
                <a:lnTo>
                  <a:pt x="21585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46" name="Arc 330"/>
          <p:cNvSpPr>
            <a:spLocks/>
          </p:cNvSpPr>
          <p:nvPr/>
        </p:nvSpPr>
        <p:spPr bwMode="auto">
          <a:xfrm rot="16200000">
            <a:off x="2015459" y="2911320"/>
            <a:ext cx="36512" cy="19050"/>
          </a:xfrm>
          <a:custGeom>
            <a:avLst/>
            <a:gdLst>
              <a:gd name="G0" fmla="+- 21600 0 0"/>
              <a:gd name="G1" fmla="+- 3551 0 0"/>
              <a:gd name="G2" fmla="+- 21600 0 0"/>
              <a:gd name="T0" fmla="*/ 19560 w 21600"/>
              <a:gd name="T1" fmla="*/ 25054 h 25054"/>
              <a:gd name="T2" fmla="*/ 294 w 21600"/>
              <a:gd name="T3" fmla="*/ 0 h 25054"/>
              <a:gd name="T4" fmla="*/ 21600 w 21600"/>
              <a:gd name="T5" fmla="*/ 3551 h 25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054" fill="none" extrusionOk="0">
                <a:moveTo>
                  <a:pt x="19559" y="25054"/>
                </a:moveTo>
                <a:cubicBezTo>
                  <a:pt x="8470" y="24002"/>
                  <a:pt x="0" y="14690"/>
                  <a:pt x="0" y="3551"/>
                </a:cubicBezTo>
                <a:cubicBezTo>
                  <a:pt x="-1" y="2361"/>
                  <a:pt x="98" y="1173"/>
                  <a:pt x="293" y="-1"/>
                </a:cubicBezTo>
              </a:path>
              <a:path w="21600" h="25054" stroke="0" extrusionOk="0">
                <a:moveTo>
                  <a:pt x="19559" y="25054"/>
                </a:moveTo>
                <a:cubicBezTo>
                  <a:pt x="8470" y="24002"/>
                  <a:pt x="0" y="14690"/>
                  <a:pt x="0" y="3551"/>
                </a:cubicBezTo>
                <a:cubicBezTo>
                  <a:pt x="-1" y="2361"/>
                  <a:pt x="98" y="1173"/>
                  <a:pt x="293" y="-1"/>
                </a:cubicBezTo>
                <a:lnTo>
                  <a:pt x="21600" y="355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47" name="Arc 331"/>
          <p:cNvSpPr>
            <a:spLocks/>
          </p:cNvSpPr>
          <p:nvPr/>
        </p:nvSpPr>
        <p:spPr bwMode="auto">
          <a:xfrm rot="16200000">
            <a:off x="2022603" y="2927989"/>
            <a:ext cx="26987" cy="39688"/>
          </a:xfrm>
          <a:custGeom>
            <a:avLst/>
            <a:gdLst>
              <a:gd name="G0" fmla="+- 21600 0 0"/>
              <a:gd name="G1" fmla="+- 1539 0 0"/>
              <a:gd name="G2" fmla="+- 21600 0 0"/>
              <a:gd name="T0" fmla="*/ 18984 w 21600"/>
              <a:gd name="T1" fmla="*/ 22980 h 22980"/>
              <a:gd name="T2" fmla="*/ 55 w 21600"/>
              <a:gd name="T3" fmla="*/ 0 h 22980"/>
              <a:gd name="T4" fmla="*/ 21600 w 21600"/>
              <a:gd name="T5" fmla="*/ 1539 h 22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80" fill="none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</a:path>
              <a:path w="21600" h="22980" stroke="0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  <a:lnTo>
                  <a:pt x="21600" y="153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48" name="Arc 332"/>
          <p:cNvSpPr>
            <a:spLocks/>
          </p:cNvSpPr>
          <p:nvPr/>
        </p:nvSpPr>
        <p:spPr bwMode="auto">
          <a:xfrm rot="16200000">
            <a:off x="2013871" y="3000220"/>
            <a:ext cx="49212" cy="50800"/>
          </a:xfrm>
          <a:custGeom>
            <a:avLst/>
            <a:gdLst>
              <a:gd name="G0" fmla="+- 720 0 0"/>
              <a:gd name="G1" fmla="+- 21600 0 0"/>
              <a:gd name="G2" fmla="+- 21600 0 0"/>
              <a:gd name="T0" fmla="*/ 0 w 22320"/>
              <a:gd name="T1" fmla="*/ 12 h 21600"/>
              <a:gd name="T2" fmla="*/ 22320 w 22320"/>
              <a:gd name="T3" fmla="*/ 21600 h 21600"/>
              <a:gd name="T4" fmla="*/ 720 w 2232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20" h="21600" fill="none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</a:path>
              <a:path w="22320" h="21600" stroke="0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  <a:lnTo>
                  <a:pt x="72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49" name="Line 333"/>
          <p:cNvSpPr>
            <a:spLocks noChangeShapeType="1"/>
          </p:cNvSpPr>
          <p:nvPr/>
        </p:nvSpPr>
        <p:spPr bwMode="auto">
          <a:xfrm flipV="1">
            <a:off x="2632202" y="272955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50" name="Arc 334"/>
          <p:cNvSpPr>
            <a:spLocks/>
          </p:cNvSpPr>
          <p:nvPr/>
        </p:nvSpPr>
        <p:spPr bwMode="auto">
          <a:xfrm rot="16200000">
            <a:off x="2613946" y="2812895"/>
            <a:ext cx="95250" cy="428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8"/>
              <a:gd name="T1" fmla="*/ 0 h 21600"/>
              <a:gd name="T2" fmla="*/ 21588 w 21588"/>
              <a:gd name="T3" fmla="*/ 20892 h 21600"/>
              <a:gd name="T4" fmla="*/ 0 w 2158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8" h="21600" fill="none" extrusionOk="0">
                <a:moveTo>
                  <a:pt x="-1" y="0"/>
                </a:moveTo>
                <a:cubicBezTo>
                  <a:pt x="11653" y="0"/>
                  <a:pt x="21206" y="9244"/>
                  <a:pt x="21588" y="20891"/>
                </a:cubicBezTo>
              </a:path>
              <a:path w="21588" h="21600" stroke="0" extrusionOk="0">
                <a:moveTo>
                  <a:pt x="-1" y="0"/>
                </a:moveTo>
                <a:cubicBezTo>
                  <a:pt x="11653" y="0"/>
                  <a:pt x="21206" y="9244"/>
                  <a:pt x="21588" y="20891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51" name="Arc 335"/>
          <p:cNvSpPr>
            <a:spLocks/>
          </p:cNvSpPr>
          <p:nvPr/>
        </p:nvSpPr>
        <p:spPr bwMode="auto">
          <a:xfrm rot="16200000">
            <a:off x="2639346" y="2777970"/>
            <a:ext cx="38100" cy="87312"/>
          </a:xfrm>
          <a:custGeom>
            <a:avLst/>
            <a:gdLst>
              <a:gd name="G0" fmla="+- 938 0 0"/>
              <a:gd name="G1" fmla="+- 21600 0 0"/>
              <a:gd name="G2" fmla="+- 21600 0 0"/>
              <a:gd name="T0" fmla="*/ 0 w 22535"/>
              <a:gd name="T1" fmla="*/ 20 h 21600"/>
              <a:gd name="T2" fmla="*/ 22535 w 22535"/>
              <a:gd name="T3" fmla="*/ 21230 h 21600"/>
              <a:gd name="T4" fmla="*/ 938 w 2253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5" h="21600" fill="none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</a:path>
              <a:path w="22535" h="21600" stroke="0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  <a:lnTo>
                  <a:pt x="93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52" name="Arc 336"/>
          <p:cNvSpPr>
            <a:spLocks/>
          </p:cNvSpPr>
          <p:nvPr/>
        </p:nvSpPr>
        <p:spPr bwMode="auto">
          <a:xfrm rot="16200000">
            <a:off x="2497265" y="2726376"/>
            <a:ext cx="120650" cy="50800"/>
          </a:xfrm>
          <a:custGeom>
            <a:avLst/>
            <a:gdLst>
              <a:gd name="G0" fmla="+- 21567 0 0"/>
              <a:gd name="G1" fmla="+- 21598 0 0"/>
              <a:gd name="G2" fmla="+- 21600 0 0"/>
              <a:gd name="T0" fmla="*/ 0 w 21567"/>
              <a:gd name="T1" fmla="*/ 20400 h 21598"/>
              <a:gd name="T2" fmla="*/ 21283 w 21567"/>
              <a:gd name="T3" fmla="*/ 0 h 21598"/>
              <a:gd name="T4" fmla="*/ 21567 w 21567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98" fill="none" extrusionOk="0">
                <a:moveTo>
                  <a:pt x="0" y="20400"/>
                </a:moveTo>
                <a:cubicBezTo>
                  <a:pt x="629" y="9063"/>
                  <a:pt x="9929" y="149"/>
                  <a:pt x="21282" y="-1"/>
                </a:cubicBezTo>
              </a:path>
              <a:path w="21567" h="21598" stroke="0" extrusionOk="0">
                <a:moveTo>
                  <a:pt x="0" y="20400"/>
                </a:moveTo>
                <a:cubicBezTo>
                  <a:pt x="629" y="9063"/>
                  <a:pt x="9929" y="149"/>
                  <a:pt x="21282" y="-1"/>
                </a:cubicBezTo>
                <a:lnTo>
                  <a:pt x="21567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53" name="Arc 337"/>
          <p:cNvSpPr>
            <a:spLocks/>
          </p:cNvSpPr>
          <p:nvPr/>
        </p:nvSpPr>
        <p:spPr bwMode="auto">
          <a:xfrm rot="16200000">
            <a:off x="2520284" y="2622396"/>
            <a:ext cx="57150" cy="793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54" name="Arc 338"/>
          <p:cNvSpPr>
            <a:spLocks/>
          </p:cNvSpPr>
          <p:nvPr/>
        </p:nvSpPr>
        <p:spPr bwMode="auto">
          <a:xfrm rot="16200000">
            <a:off x="2412334" y="2670021"/>
            <a:ext cx="6350" cy="7937"/>
          </a:xfrm>
          <a:custGeom>
            <a:avLst/>
            <a:gdLst>
              <a:gd name="G0" fmla="+- 6831 0 0"/>
              <a:gd name="G1" fmla="+- 21600 0 0"/>
              <a:gd name="G2" fmla="+- 21600 0 0"/>
              <a:gd name="T0" fmla="*/ 0 w 28431"/>
              <a:gd name="T1" fmla="*/ 1108 h 21600"/>
              <a:gd name="T2" fmla="*/ 28431 w 28431"/>
              <a:gd name="T3" fmla="*/ 21600 h 21600"/>
              <a:gd name="T4" fmla="*/ 6831 w 2843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431" h="21600" fill="none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</a:path>
              <a:path w="28431" h="21600" stroke="0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  <a:lnTo>
                  <a:pt x="683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55" name="Arc 339"/>
          <p:cNvSpPr>
            <a:spLocks/>
          </p:cNvSpPr>
          <p:nvPr/>
        </p:nvSpPr>
        <p:spPr bwMode="auto">
          <a:xfrm rot="16200000">
            <a:off x="2529809" y="2657320"/>
            <a:ext cx="42862" cy="254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56" name="Arc 340"/>
          <p:cNvSpPr>
            <a:spLocks/>
          </p:cNvSpPr>
          <p:nvPr/>
        </p:nvSpPr>
        <p:spPr bwMode="auto">
          <a:xfrm rot="16200000">
            <a:off x="2508378" y="2761302"/>
            <a:ext cx="71437" cy="36512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91"/>
              <a:gd name="T1" fmla="*/ 6 h 21600"/>
              <a:gd name="T2" fmla="*/ 22091 w 22091"/>
              <a:gd name="T3" fmla="*/ 21600 h 21600"/>
              <a:gd name="T4" fmla="*/ 491 w 2209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91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</a:path>
              <a:path w="22091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57" name="Arc 341"/>
          <p:cNvSpPr>
            <a:spLocks/>
          </p:cNvSpPr>
          <p:nvPr/>
        </p:nvSpPr>
        <p:spPr bwMode="auto">
          <a:xfrm rot="16200000">
            <a:off x="2529809" y="2689070"/>
            <a:ext cx="6350" cy="49213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6073 w 21600"/>
              <a:gd name="T1" fmla="*/ 20881 h 20881"/>
              <a:gd name="T2" fmla="*/ 0 w 21600"/>
              <a:gd name="T3" fmla="*/ 0 h 20881"/>
              <a:gd name="T4" fmla="*/ 21600 w 21600"/>
              <a:gd name="T5" fmla="*/ 0 h 20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881" fill="none" extrusionOk="0">
                <a:moveTo>
                  <a:pt x="16073" y="20880"/>
                </a:moveTo>
                <a:cubicBezTo>
                  <a:pt x="6598" y="18373"/>
                  <a:pt x="0" y="9800"/>
                  <a:pt x="0" y="0"/>
                </a:cubicBezTo>
              </a:path>
              <a:path w="21600" h="20881" stroke="0" extrusionOk="0">
                <a:moveTo>
                  <a:pt x="16073" y="20880"/>
                </a:moveTo>
                <a:cubicBezTo>
                  <a:pt x="6598" y="18373"/>
                  <a:pt x="0" y="9800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58" name="Rectangle 342"/>
          <p:cNvSpPr>
            <a:spLocks noChangeArrowheads="1"/>
          </p:cNvSpPr>
          <p:nvPr/>
        </p:nvSpPr>
        <p:spPr bwMode="auto">
          <a:xfrm>
            <a:off x="2651252" y="274225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59" name="Rectangle 343"/>
          <p:cNvSpPr>
            <a:spLocks noChangeArrowheads="1"/>
          </p:cNvSpPr>
          <p:nvPr/>
        </p:nvSpPr>
        <p:spPr bwMode="auto">
          <a:xfrm>
            <a:off x="2546478" y="2712089"/>
            <a:ext cx="30163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60" name="Rectangle 344"/>
          <p:cNvSpPr>
            <a:spLocks noChangeArrowheads="1"/>
          </p:cNvSpPr>
          <p:nvPr/>
        </p:nvSpPr>
        <p:spPr bwMode="auto">
          <a:xfrm>
            <a:off x="2594102" y="272955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61" name="Rectangle 345"/>
          <p:cNvSpPr>
            <a:spLocks noChangeArrowheads="1"/>
          </p:cNvSpPr>
          <p:nvPr/>
        </p:nvSpPr>
        <p:spPr bwMode="auto">
          <a:xfrm>
            <a:off x="2676652" y="2715265"/>
            <a:ext cx="26988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62" name="Arc 346"/>
          <p:cNvSpPr>
            <a:spLocks/>
          </p:cNvSpPr>
          <p:nvPr/>
        </p:nvSpPr>
        <p:spPr bwMode="auto">
          <a:xfrm rot="16200000">
            <a:off x="2444878" y="2710502"/>
            <a:ext cx="84137" cy="74612"/>
          </a:xfrm>
          <a:custGeom>
            <a:avLst/>
            <a:gdLst>
              <a:gd name="G0" fmla="+- 21585 0 0"/>
              <a:gd name="G1" fmla="+- 21596 0 0"/>
              <a:gd name="G2" fmla="+- 21600 0 0"/>
              <a:gd name="T0" fmla="*/ 0 w 21585"/>
              <a:gd name="T1" fmla="*/ 20781 h 21596"/>
              <a:gd name="T2" fmla="*/ 21178 w 21585"/>
              <a:gd name="T3" fmla="*/ 0 h 21596"/>
              <a:gd name="T4" fmla="*/ 21585 w 21585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5" h="21596" fill="none" extrusionOk="0">
                <a:moveTo>
                  <a:pt x="0" y="20781"/>
                </a:moveTo>
                <a:cubicBezTo>
                  <a:pt x="432" y="9334"/>
                  <a:pt x="9725" y="215"/>
                  <a:pt x="21177" y="-1"/>
                </a:cubicBezTo>
              </a:path>
              <a:path w="21585" h="21596" stroke="0" extrusionOk="0">
                <a:moveTo>
                  <a:pt x="0" y="20781"/>
                </a:moveTo>
                <a:cubicBezTo>
                  <a:pt x="432" y="9334"/>
                  <a:pt x="9725" y="215"/>
                  <a:pt x="21177" y="-1"/>
                </a:cubicBezTo>
                <a:lnTo>
                  <a:pt x="21585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63" name="Arc 347"/>
          <p:cNvSpPr>
            <a:spLocks/>
          </p:cNvSpPr>
          <p:nvPr/>
        </p:nvSpPr>
        <p:spPr bwMode="auto">
          <a:xfrm rot="16200000">
            <a:off x="2443290" y="2642239"/>
            <a:ext cx="34925" cy="190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64" name="Arc 348"/>
          <p:cNvSpPr>
            <a:spLocks/>
          </p:cNvSpPr>
          <p:nvPr/>
        </p:nvSpPr>
        <p:spPr bwMode="auto">
          <a:xfrm rot="16200000">
            <a:off x="2456783" y="2654145"/>
            <a:ext cx="26988" cy="44450"/>
          </a:xfrm>
          <a:custGeom>
            <a:avLst/>
            <a:gdLst>
              <a:gd name="G0" fmla="+- 21600 0 0"/>
              <a:gd name="G1" fmla="+- 1486 0 0"/>
              <a:gd name="G2" fmla="+- 21600 0 0"/>
              <a:gd name="T0" fmla="*/ 18987 w 21600"/>
              <a:gd name="T1" fmla="*/ 22927 h 22927"/>
              <a:gd name="T2" fmla="*/ 51 w 21600"/>
              <a:gd name="T3" fmla="*/ 0 h 22927"/>
              <a:gd name="T4" fmla="*/ 21600 w 21600"/>
              <a:gd name="T5" fmla="*/ 1486 h 22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27" fill="none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</a:path>
              <a:path w="21600" h="22927" stroke="0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  <a:lnTo>
                  <a:pt x="21600" y="148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65" name="Arc 349"/>
          <p:cNvSpPr>
            <a:spLocks/>
          </p:cNvSpPr>
          <p:nvPr/>
        </p:nvSpPr>
        <p:spPr bwMode="auto">
          <a:xfrm rot="16200000">
            <a:off x="2441702" y="2734314"/>
            <a:ext cx="50800" cy="50800"/>
          </a:xfrm>
          <a:custGeom>
            <a:avLst/>
            <a:gdLst>
              <a:gd name="G0" fmla="+- 696 0 0"/>
              <a:gd name="G1" fmla="+- 21600 0 0"/>
              <a:gd name="G2" fmla="+- 21600 0 0"/>
              <a:gd name="T0" fmla="*/ 0 w 22296"/>
              <a:gd name="T1" fmla="*/ 11 h 21600"/>
              <a:gd name="T2" fmla="*/ 22296 w 22296"/>
              <a:gd name="T3" fmla="*/ 21600 h 21600"/>
              <a:gd name="T4" fmla="*/ 696 w 222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96" h="21600" fill="none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</a:path>
              <a:path w="22296" h="21600" stroke="0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  <a:lnTo>
                  <a:pt x="696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66" name="Arc 350"/>
          <p:cNvSpPr>
            <a:spLocks/>
          </p:cNvSpPr>
          <p:nvPr/>
        </p:nvSpPr>
        <p:spPr bwMode="auto">
          <a:xfrm rot="16200000">
            <a:off x="2940177" y="2685101"/>
            <a:ext cx="82550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6"/>
              <a:gd name="T1" fmla="*/ 0 h 21600"/>
              <a:gd name="T2" fmla="*/ 21596 w 21596"/>
              <a:gd name="T3" fmla="*/ 21185 h 21600"/>
              <a:gd name="T4" fmla="*/ 0 w 215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600" fill="none" extrusionOk="0">
                <a:moveTo>
                  <a:pt x="-1" y="0"/>
                </a:moveTo>
                <a:cubicBezTo>
                  <a:pt x="11767" y="0"/>
                  <a:pt x="21369" y="9419"/>
                  <a:pt x="21596" y="21184"/>
                </a:cubicBezTo>
              </a:path>
              <a:path w="21596" h="21600" stroke="0" extrusionOk="0">
                <a:moveTo>
                  <a:pt x="-1" y="0"/>
                </a:moveTo>
                <a:cubicBezTo>
                  <a:pt x="11767" y="0"/>
                  <a:pt x="21369" y="9419"/>
                  <a:pt x="21596" y="21184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67" name="Arc 351"/>
          <p:cNvSpPr>
            <a:spLocks/>
          </p:cNvSpPr>
          <p:nvPr/>
        </p:nvSpPr>
        <p:spPr bwMode="auto">
          <a:xfrm rot="16200000">
            <a:off x="2823496" y="2768445"/>
            <a:ext cx="30162" cy="63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68" name="Arc 352"/>
          <p:cNvSpPr>
            <a:spLocks/>
          </p:cNvSpPr>
          <p:nvPr/>
        </p:nvSpPr>
        <p:spPr bwMode="auto">
          <a:xfrm rot="16200000">
            <a:off x="2870327" y="2753364"/>
            <a:ext cx="39688" cy="17462"/>
          </a:xfrm>
          <a:custGeom>
            <a:avLst/>
            <a:gdLst>
              <a:gd name="G0" fmla="+- 2040 0 0"/>
              <a:gd name="G1" fmla="+- 0 0 0"/>
              <a:gd name="G2" fmla="+- 21600 0 0"/>
              <a:gd name="T0" fmla="*/ 23640 w 23640"/>
              <a:gd name="T1" fmla="*/ 0 h 21600"/>
              <a:gd name="T2" fmla="*/ 0 w 23640"/>
              <a:gd name="T3" fmla="*/ 21503 h 21600"/>
              <a:gd name="T4" fmla="*/ 2040 w 2364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640" h="21600" fill="none" extrusionOk="0">
                <a:moveTo>
                  <a:pt x="23640" y="0"/>
                </a:moveTo>
                <a:cubicBezTo>
                  <a:pt x="23640" y="11929"/>
                  <a:pt x="13969" y="21600"/>
                  <a:pt x="2040" y="21600"/>
                </a:cubicBezTo>
                <a:cubicBezTo>
                  <a:pt x="1358" y="21600"/>
                  <a:pt x="678" y="21567"/>
                  <a:pt x="-1" y="21503"/>
                </a:cubicBezTo>
              </a:path>
              <a:path w="23640" h="21600" stroke="0" extrusionOk="0">
                <a:moveTo>
                  <a:pt x="23640" y="0"/>
                </a:moveTo>
                <a:cubicBezTo>
                  <a:pt x="23640" y="11929"/>
                  <a:pt x="13969" y="21600"/>
                  <a:pt x="2040" y="21600"/>
                </a:cubicBezTo>
                <a:cubicBezTo>
                  <a:pt x="1358" y="21600"/>
                  <a:pt x="678" y="21567"/>
                  <a:pt x="-1" y="21503"/>
                </a:cubicBezTo>
                <a:lnTo>
                  <a:pt x="204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69" name="Arc 353"/>
          <p:cNvSpPr>
            <a:spLocks/>
          </p:cNvSpPr>
          <p:nvPr/>
        </p:nvSpPr>
        <p:spPr bwMode="auto">
          <a:xfrm rot="16200000">
            <a:off x="2952878" y="2713677"/>
            <a:ext cx="28575" cy="412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70" name="Arc 354"/>
          <p:cNvSpPr>
            <a:spLocks/>
          </p:cNvSpPr>
          <p:nvPr/>
        </p:nvSpPr>
        <p:spPr bwMode="auto">
          <a:xfrm rot="16200000">
            <a:off x="2990184" y="2671608"/>
            <a:ext cx="46037" cy="50800"/>
          </a:xfrm>
          <a:custGeom>
            <a:avLst/>
            <a:gdLst>
              <a:gd name="G0" fmla="+- 21567 0 0"/>
              <a:gd name="G1" fmla="+- 21587 0 0"/>
              <a:gd name="G2" fmla="+- 21600 0 0"/>
              <a:gd name="T0" fmla="*/ 0 w 21567"/>
              <a:gd name="T1" fmla="*/ 20389 h 21587"/>
              <a:gd name="T2" fmla="*/ 20823 w 21567"/>
              <a:gd name="T3" fmla="*/ 0 h 21587"/>
              <a:gd name="T4" fmla="*/ 21567 w 21567"/>
              <a:gd name="T5" fmla="*/ 21587 h 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7" fill="none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</a:path>
              <a:path w="21567" h="21587" stroke="0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  <a:lnTo>
                  <a:pt x="21567" y="2158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71" name="Line 355"/>
          <p:cNvSpPr>
            <a:spLocks noChangeShapeType="1"/>
          </p:cNvSpPr>
          <p:nvPr/>
        </p:nvSpPr>
        <p:spPr bwMode="auto">
          <a:xfrm flipV="1">
            <a:off x="2163890" y="272955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72" name="Arc 356"/>
          <p:cNvSpPr>
            <a:spLocks/>
          </p:cNvSpPr>
          <p:nvPr/>
        </p:nvSpPr>
        <p:spPr bwMode="auto">
          <a:xfrm rot="16200000">
            <a:off x="2149602" y="2805751"/>
            <a:ext cx="95250" cy="444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73" name="Arc 357"/>
          <p:cNvSpPr>
            <a:spLocks/>
          </p:cNvSpPr>
          <p:nvPr/>
        </p:nvSpPr>
        <p:spPr bwMode="auto">
          <a:xfrm rot="16200000">
            <a:off x="2166271" y="2779557"/>
            <a:ext cx="38100" cy="8413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74" name="Arc 358"/>
          <p:cNvSpPr>
            <a:spLocks/>
          </p:cNvSpPr>
          <p:nvPr/>
        </p:nvSpPr>
        <p:spPr bwMode="auto">
          <a:xfrm rot="16200000">
            <a:off x="2039271" y="2725583"/>
            <a:ext cx="119063" cy="50800"/>
          </a:xfrm>
          <a:custGeom>
            <a:avLst/>
            <a:gdLst>
              <a:gd name="G0" fmla="+- 21567 0 0"/>
              <a:gd name="G1" fmla="+- 21598 0 0"/>
              <a:gd name="G2" fmla="+- 21600 0 0"/>
              <a:gd name="T0" fmla="*/ 0 w 21567"/>
              <a:gd name="T1" fmla="*/ 20400 h 21598"/>
              <a:gd name="T2" fmla="*/ 21279 w 21567"/>
              <a:gd name="T3" fmla="*/ 0 h 21598"/>
              <a:gd name="T4" fmla="*/ 21567 w 21567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98" fill="none" extrusionOk="0">
                <a:moveTo>
                  <a:pt x="0" y="20400"/>
                </a:moveTo>
                <a:cubicBezTo>
                  <a:pt x="629" y="9064"/>
                  <a:pt x="9927" y="151"/>
                  <a:pt x="21278" y="-1"/>
                </a:cubicBezTo>
              </a:path>
              <a:path w="21567" h="21598" stroke="0" extrusionOk="0">
                <a:moveTo>
                  <a:pt x="0" y="20400"/>
                </a:moveTo>
                <a:cubicBezTo>
                  <a:pt x="629" y="9064"/>
                  <a:pt x="9927" y="151"/>
                  <a:pt x="21278" y="-1"/>
                </a:cubicBezTo>
                <a:lnTo>
                  <a:pt x="21567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75" name="Line 359"/>
          <p:cNvSpPr>
            <a:spLocks noChangeShapeType="1"/>
          </p:cNvSpPr>
          <p:nvPr/>
        </p:nvSpPr>
        <p:spPr bwMode="auto">
          <a:xfrm flipH="1" flipV="1">
            <a:off x="2457578" y="3282002"/>
            <a:ext cx="144463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76" name="Arc 360"/>
          <p:cNvSpPr>
            <a:spLocks/>
          </p:cNvSpPr>
          <p:nvPr/>
        </p:nvSpPr>
        <p:spPr bwMode="auto">
          <a:xfrm rot="5400000">
            <a:off x="2496471" y="3362170"/>
            <a:ext cx="95250" cy="39688"/>
          </a:xfrm>
          <a:custGeom>
            <a:avLst/>
            <a:gdLst>
              <a:gd name="G0" fmla="+- 21552 0 0"/>
              <a:gd name="G1" fmla="+- 21597 0 0"/>
              <a:gd name="G2" fmla="+- 21600 0 0"/>
              <a:gd name="T0" fmla="*/ 0 w 21552"/>
              <a:gd name="T1" fmla="*/ 20160 h 21597"/>
              <a:gd name="T2" fmla="*/ 21192 w 21552"/>
              <a:gd name="T3" fmla="*/ 0 h 21597"/>
              <a:gd name="T4" fmla="*/ 21552 w 21552"/>
              <a:gd name="T5" fmla="*/ 21597 h 2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52" h="21597" fill="none" extrusionOk="0">
                <a:moveTo>
                  <a:pt x="-1" y="20159"/>
                </a:moveTo>
                <a:cubicBezTo>
                  <a:pt x="747" y="8951"/>
                  <a:pt x="9960" y="187"/>
                  <a:pt x="21192" y="0"/>
                </a:cubicBezTo>
              </a:path>
              <a:path w="21552" h="21597" stroke="0" extrusionOk="0">
                <a:moveTo>
                  <a:pt x="-1" y="20159"/>
                </a:moveTo>
                <a:cubicBezTo>
                  <a:pt x="747" y="8951"/>
                  <a:pt x="9960" y="187"/>
                  <a:pt x="21192" y="0"/>
                </a:cubicBezTo>
                <a:lnTo>
                  <a:pt x="21552" y="2159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77" name="Arc 361"/>
          <p:cNvSpPr>
            <a:spLocks/>
          </p:cNvSpPr>
          <p:nvPr/>
        </p:nvSpPr>
        <p:spPr bwMode="auto">
          <a:xfrm rot="5400000">
            <a:off x="2544890" y="3329627"/>
            <a:ext cx="36513" cy="87312"/>
          </a:xfrm>
          <a:custGeom>
            <a:avLst/>
            <a:gdLst>
              <a:gd name="G0" fmla="+- 21574 0 0"/>
              <a:gd name="G1" fmla="+- 21580 0 0"/>
              <a:gd name="G2" fmla="+- 21600 0 0"/>
              <a:gd name="T0" fmla="*/ 0 w 21574"/>
              <a:gd name="T1" fmla="*/ 20519 h 21580"/>
              <a:gd name="T2" fmla="*/ 20636 w 21574"/>
              <a:gd name="T3" fmla="*/ 0 h 21580"/>
              <a:gd name="T4" fmla="*/ 21574 w 21574"/>
              <a:gd name="T5" fmla="*/ 21580 h 21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74" h="21580" fill="none" extrusionOk="0">
                <a:moveTo>
                  <a:pt x="0" y="20519"/>
                </a:moveTo>
                <a:cubicBezTo>
                  <a:pt x="548" y="9376"/>
                  <a:pt x="9490" y="484"/>
                  <a:pt x="20636" y="0"/>
                </a:cubicBezTo>
              </a:path>
              <a:path w="21574" h="21580" stroke="0" extrusionOk="0">
                <a:moveTo>
                  <a:pt x="0" y="20519"/>
                </a:moveTo>
                <a:cubicBezTo>
                  <a:pt x="548" y="9376"/>
                  <a:pt x="9490" y="484"/>
                  <a:pt x="20636" y="0"/>
                </a:cubicBezTo>
                <a:lnTo>
                  <a:pt x="21574" y="2158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78" name="Arc 362"/>
          <p:cNvSpPr>
            <a:spLocks/>
          </p:cNvSpPr>
          <p:nvPr/>
        </p:nvSpPr>
        <p:spPr bwMode="auto">
          <a:xfrm rot="5400000">
            <a:off x="2589340" y="3282002"/>
            <a:ext cx="120650" cy="539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79" name="Arc 363"/>
          <p:cNvSpPr>
            <a:spLocks/>
          </p:cNvSpPr>
          <p:nvPr/>
        </p:nvSpPr>
        <p:spPr bwMode="auto">
          <a:xfrm rot="5400000">
            <a:off x="2741740" y="3172464"/>
            <a:ext cx="44450" cy="31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80" name="Arc 364"/>
          <p:cNvSpPr>
            <a:spLocks/>
          </p:cNvSpPr>
          <p:nvPr/>
        </p:nvSpPr>
        <p:spPr bwMode="auto">
          <a:xfrm rot="5400000">
            <a:off x="2636171" y="3173258"/>
            <a:ext cx="58738" cy="952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81" name="Arc 365"/>
          <p:cNvSpPr>
            <a:spLocks/>
          </p:cNvSpPr>
          <p:nvPr/>
        </p:nvSpPr>
        <p:spPr bwMode="auto">
          <a:xfrm rot="5400000">
            <a:off x="2799684" y="3230408"/>
            <a:ext cx="4763" cy="6350"/>
          </a:xfrm>
          <a:custGeom>
            <a:avLst/>
            <a:gdLst>
              <a:gd name="G0" fmla="+- 21181 0 0"/>
              <a:gd name="G1" fmla="+- 20492 0 0"/>
              <a:gd name="G2" fmla="+- 21600 0 0"/>
              <a:gd name="T0" fmla="*/ 0 w 21181"/>
              <a:gd name="T1" fmla="*/ 16256 h 20492"/>
              <a:gd name="T2" fmla="*/ 14350 w 21181"/>
              <a:gd name="T3" fmla="*/ 0 h 20492"/>
              <a:gd name="T4" fmla="*/ 21181 w 21181"/>
              <a:gd name="T5" fmla="*/ 20492 h 20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181" h="20492" fill="none" extrusionOk="0">
                <a:moveTo>
                  <a:pt x="0" y="16256"/>
                </a:moveTo>
                <a:cubicBezTo>
                  <a:pt x="1520" y="8655"/>
                  <a:pt x="6996" y="2451"/>
                  <a:pt x="14350" y="0"/>
                </a:cubicBezTo>
              </a:path>
              <a:path w="21181" h="20492" stroke="0" extrusionOk="0">
                <a:moveTo>
                  <a:pt x="0" y="16256"/>
                </a:moveTo>
                <a:cubicBezTo>
                  <a:pt x="1520" y="8655"/>
                  <a:pt x="6996" y="2451"/>
                  <a:pt x="14350" y="0"/>
                </a:cubicBezTo>
                <a:lnTo>
                  <a:pt x="21181" y="20492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82" name="Arc 366"/>
          <p:cNvSpPr>
            <a:spLocks/>
          </p:cNvSpPr>
          <p:nvPr/>
        </p:nvSpPr>
        <p:spPr bwMode="auto">
          <a:xfrm rot="5400000">
            <a:off x="2643315" y="3218501"/>
            <a:ext cx="44450" cy="254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83" name="Arc 367"/>
          <p:cNvSpPr>
            <a:spLocks/>
          </p:cNvSpPr>
          <p:nvPr/>
        </p:nvSpPr>
        <p:spPr bwMode="auto">
          <a:xfrm rot="5400000">
            <a:off x="2636171" y="3309783"/>
            <a:ext cx="69850" cy="36512"/>
          </a:xfrm>
          <a:custGeom>
            <a:avLst/>
            <a:gdLst>
              <a:gd name="G0" fmla="+- 21525 0 0"/>
              <a:gd name="G1" fmla="+- 21594 0 0"/>
              <a:gd name="G2" fmla="+- 21600 0 0"/>
              <a:gd name="T0" fmla="*/ 0 w 21525"/>
              <a:gd name="T1" fmla="*/ 19800 h 21594"/>
              <a:gd name="T2" fmla="*/ 21034 w 21525"/>
              <a:gd name="T3" fmla="*/ 0 h 21594"/>
              <a:gd name="T4" fmla="*/ 21525 w 21525"/>
              <a:gd name="T5" fmla="*/ 21594 h 21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25" h="21594" fill="none" extrusionOk="0">
                <a:moveTo>
                  <a:pt x="-1" y="19799"/>
                </a:moveTo>
                <a:cubicBezTo>
                  <a:pt x="917" y="8792"/>
                  <a:pt x="9991" y="250"/>
                  <a:pt x="21033" y="-1"/>
                </a:cubicBezTo>
              </a:path>
              <a:path w="21525" h="21594" stroke="0" extrusionOk="0">
                <a:moveTo>
                  <a:pt x="-1" y="19799"/>
                </a:moveTo>
                <a:cubicBezTo>
                  <a:pt x="917" y="8792"/>
                  <a:pt x="9991" y="250"/>
                  <a:pt x="21033" y="-1"/>
                </a:cubicBezTo>
                <a:lnTo>
                  <a:pt x="21525" y="21594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84" name="Arc 368"/>
          <p:cNvSpPr>
            <a:spLocks/>
          </p:cNvSpPr>
          <p:nvPr/>
        </p:nvSpPr>
        <p:spPr bwMode="auto">
          <a:xfrm rot="5400000">
            <a:off x="2673477" y="3239139"/>
            <a:ext cx="6350" cy="508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85" name="Rectangle 369"/>
          <p:cNvSpPr>
            <a:spLocks noChangeArrowheads="1"/>
          </p:cNvSpPr>
          <p:nvPr/>
        </p:nvSpPr>
        <p:spPr bwMode="auto">
          <a:xfrm>
            <a:off x="2525840" y="329470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86" name="Rectangle 370"/>
          <p:cNvSpPr>
            <a:spLocks noChangeArrowheads="1"/>
          </p:cNvSpPr>
          <p:nvPr/>
        </p:nvSpPr>
        <p:spPr bwMode="auto">
          <a:xfrm>
            <a:off x="2625852" y="3264539"/>
            <a:ext cx="26988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87" name="Rectangle 371"/>
          <p:cNvSpPr>
            <a:spLocks noChangeArrowheads="1"/>
          </p:cNvSpPr>
          <p:nvPr/>
        </p:nvSpPr>
        <p:spPr bwMode="auto">
          <a:xfrm>
            <a:off x="2582990" y="3282002"/>
            <a:ext cx="23812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88" name="Rectangle 372"/>
          <p:cNvSpPr>
            <a:spLocks noChangeArrowheads="1"/>
          </p:cNvSpPr>
          <p:nvPr/>
        </p:nvSpPr>
        <p:spPr bwMode="auto">
          <a:xfrm>
            <a:off x="2498852" y="3267715"/>
            <a:ext cx="26988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89" name="Arc 373"/>
          <p:cNvSpPr>
            <a:spLocks/>
          </p:cNvSpPr>
          <p:nvPr/>
        </p:nvSpPr>
        <p:spPr bwMode="auto">
          <a:xfrm rot="5400000">
            <a:off x="2686178" y="3256602"/>
            <a:ext cx="85725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6"/>
              <a:gd name="T1" fmla="*/ 0 h 21600"/>
              <a:gd name="T2" fmla="*/ 21596 w 21596"/>
              <a:gd name="T3" fmla="*/ 21193 h 21600"/>
              <a:gd name="T4" fmla="*/ 0 w 215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600" fill="none" extrusionOk="0">
                <a:moveTo>
                  <a:pt x="-1" y="0"/>
                </a:moveTo>
                <a:cubicBezTo>
                  <a:pt x="11770" y="0"/>
                  <a:pt x="21374" y="9424"/>
                  <a:pt x="21596" y="21192"/>
                </a:cubicBezTo>
              </a:path>
              <a:path w="21596" h="21600" stroke="0" extrusionOk="0">
                <a:moveTo>
                  <a:pt x="-1" y="0"/>
                </a:moveTo>
                <a:cubicBezTo>
                  <a:pt x="11770" y="0"/>
                  <a:pt x="21374" y="9424"/>
                  <a:pt x="21596" y="21192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90" name="Arc 374"/>
          <p:cNvSpPr>
            <a:spLocks/>
          </p:cNvSpPr>
          <p:nvPr/>
        </p:nvSpPr>
        <p:spPr bwMode="auto">
          <a:xfrm rot="5400000">
            <a:off x="2721896" y="3185958"/>
            <a:ext cx="39688" cy="22225"/>
          </a:xfrm>
          <a:custGeom>
            <a:avLst/>
            <a:gdLst>
              <a:gd name="G0" fmla="+- 2026 0 0"/>
              <a:gd name="G1" fmla="+- 1731 0 0"/>
              <a:gd name="G2" fmla="+- 21600 0 0"/>
              <a:gd name="T0" fmla="*/ 23556 w 23626"/>
              <a:gd name="T1" fmla="*/ 0 h 23331"/>
              <a:gd name="T2" fmla="*/ 0 w 23626"/>
              <a:gd name="T3" fmla="*/ 23236 h 23331"/>
              <a:gd name="T4" fmla="*/ 2026 w 23626"/>
              <a:gd name="T5" fmla="*/ 1731 h 23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626" h="23331" fill="none" extrusionOk="0">
                <a:moveTo>
                  <a:pt x="23556" y="-1"/>
                </a:moveTo>
                <a:cubicBezTo>
                  <a:pt x="23602" y="575"/>
                  <a:pt x="23626" y="1153"/>
                  <a:pt x="23626" y="1731"/>
                </a:cubicBezTo>
                <a:cubicBezTo>
                  <a:pt x="23626" y="13660"/>
                  <a:pt x="13955" y="23331"/>
                  <a:pt x="2026" y="23331"/>
                </a:cubicBezTo>
                <a:cubicBezTo>
                  <a:pt x="1349" y="23331"/>
                  <a:pt x="673" y="23299"/>
                  <a:pt x="0" y="23235"/>
                </a:cubicBezTo>
              </a:path>
              <a:path w="23626" h="23331" stroke="0" extrusionOk="0">
                <a:moveTo>
                  <a:pt x="23556" y="-1"/>
                </a:moveTo>
                <a:cubicBezTo>
                  <a:pt x="23602" y="575"/>
                  <a:pt x="23626" y="1153"/>
                  <a:pt x="23626" y="1731"/>
                </a:cubicBezTo>
                <a:cubicBezTo>
                  <a:pt x="23626" y="13660"/>
                  <a:pt x="13955" y="23331"/>
                  <a:pt x="2026" y="23331"/>
                </a:cubicBezTo>
                <a:cubicBezTo>
                  <a:pt x="1349" y="23331"/>
                  <a:pt x="673" y="23299"/>
                  <a:pt x="0" y="23235"/>
                </a:cubicBezTo>
                <a:lnTo>
                  <a:pt x="2026" y="173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91" name="Arc 375"/>
          <p:cNvSpPr>
            <a:spLocks/>
          </p:cNvSpPr>
          <p:nvPr/>
        </p:nvSpPr>
        <p:spPr bwMode="auto">
          <a:xfrm rot="5400000">
            <a:off x="2732215" y="3207389"/>
            <a:ext cx="26988" cy="42863"/>
          </a:xfrm>
          <a:custGeom>
            <a:avLst/>
            <a:gdLst>
              <a:gd name="G0" fmla="+- 0 0 0"/>
              <a:gd name="G1" fmla="+- 791 0 0"/>
              <a:gd name="G2" fmla="+- 21600 0 0"/>
              <a:gd name="T0" fmla="*/ 21586 w 21600"/>
              <a:gd name="T1" fmla="*/ 0 h 22391"/>
              <a:gd name="T2" fmla="*/ 0 w 21600"/>
              <a:gd name="T3" fmla="*/ 22391 h 22391"/>
              <a:gd name="T4" fmla="*/ 0 w 21600"/>
              <a:gd name="T5" fmla="*/ 791 h 22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391" fill="none" extrusionOk="0">
                <a:moveTo>
                  <a:pt x="21585" y="0"/>
                </a:moveTo>
                <a:cubicBezTo>
                  <a:pt x="21595" y="263"/>
                  <a:pt x="21600" y="527"/>
                  <a:pt x="21600" y="791"/>
                </a:cubicBezTo>
                <a:cubicBezTo>
                  <a:pt x="21600" y="12720"/>
                  <a:pt x="11929" y="22390"/>
                  <a:pt x="0" y="22391"/>
                </a:cubicBezTo>
              </a:path>
              <a:path w="21600" h="22391" stroke="0" extrusionOk="0">
                <a:moveTo>
                  <a:pt x="21585" y="0"/>
                </a:moveTo>
                <a:cubicBezTo>
                  <a:pt x="21595" y="263"/>
                  <a:pt x="21600" y="527"/>
                  <a:pt x="21600" y="791"/>
                </a:cubicBezTo>
                <a:cubicBezTo>
                  <a:pt x="21600" y="12720"/>
                  <a:pt x="11929" y="22390"/>
                  <a:pt x="0" y="22391"/>
                </a:cubicBezTo>
                <a:lnTo>
                  <a:pt x="0" y="79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92" name="Arc 376"/>
          <p:cNvSpPr>
            <a:spLocks/>
          </p:cNvSpPr>
          <p:nvPr/>
        </p:nvSpPr>
        <p:spPr bwMode="auto">
          <a:xfrm rot="5400000">
            <a:off x="2725071" y="3285970"/>
            <a:ext cx="49212" cy="50800"/>
          </a:xfrm>
          <a:custGeom>
            <a:avLst/>
            <a:gdLst>
              <a:gd name="G0" fmla="+- 21567 0 0"/>
              <a:gd name="G1" fmla="+- 21589 0 0"/>
              <a:gd name="G2" fmla="+- 21600 0 0"/>
              <a:gd name="T0" fmla="*/ 0 w 21567"/>
              <a:gd name="T1" fmla="*/ 20391 h 21589"/>
              <a:gd name="T2" fmla="*/ 20871 w 21567"/>
              <a:gd name="T3" fmla="*/ 0 h 21589"/>
              <a:gd name="T4" fmla="*/ 21567 w 21567"/>
              <a:gd name="T5" fmla="*/ 21589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9" fill="none" extrusionOk="0">
                <a:moveTo>
                  <a:pt x="0" y="20391"/>
                </a:moveTo>
                <a:cubicBezTo>
                  <a:pt x="621" y="9212"/>
                  <a:pt x="9680" y="360"/>
                  <a:pt x="20871" y="0"/>
                </a:cubicBezTo>
              </a:path>
              <a:path w="21567" h="21589" stroke="0" extrusionOk="0">
                <a:moveTo>
                  <a:pt x="0" y="20391"/>
                </a:moveTo>
                <a:cubicBezTo>
                  <a:pt x="621" y="9212"/>
                  <a:pt x="9680" y="360"/>
                  <a:pt x="20871" y="0"/>
                </a:cubicBezTo>
                <a:lnTo>
                  <a:pt x="21567" y="2158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97" name="Arc 381"/>
          <p:cNvSpPr>
            <a:spLocks/>
          </p:cNvSpPr>
          <p:nvPr/>
        </p:nvSpPr>
        <p:spPr bwMode="auto">
          <a:xfrm rot="16200000">
            <a:off x="2346453" y="2972439"/>
            <a:ext cx="206375" cy="76200"/>
          </a:xfrm>
          <a:custGeom>
            <a:avLst/>
            <a:gdLst>
              <a:gd name="G0" fmla="+- 21600 0 0"/>
              <a:gd name="G1" fmla="+- 846 0 0"/>
              <a:gd name="G2" fmla="+- 21600 0 0"/>
              <a:gd name="T0" fmla="*/ 21092 w 21600"/>
              <a:gd name="T1" fmla="*/ 22440 h 22440"/>
              <a:gd name="T2" fmla="*/ 17 w 21600"/>
              <a:gd name="T3" fmla="*/ 0 h 22440"/>
              <a:gd name="T4" fmla="*/ 21600 w 21600"/>
              <a:gd name="T5" fmla="*/ 846 h 2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440" fill="none" extrusionOk="0">
                <a:moveTo>
                  <a:pt x="21091" y="22440"/>
                </a:moveTo>
                <a:cubicBezTo>
                  <a:pt x="9363" y="22164"/>
                  <a:pt x="0" y="12577"/>
                  <a:pt x="0" y="846"/>
                </a:cubicBezTo>
                <a:cubicBezTo>
                  <a:pt x="-1" y="563"/>
                  <a:pt x="5" y="281"/>
                  <a:pt x="16" y="-1"/>
                </a:cubicBezTo>
              </a:path>
              <a:path w="21600" h="22440" stroke="0" extrusionOk="0">
                <a:moveTo>
                  <a:pt x="21091" y="22440"/>
                </a:moveTo>
                <a:cubicBezTo>
                  <a:pt x="9363" y="22164"/>
                  <a:pt x="0" y="12577"/>
                  <a:pt x="0" y="846"/>
                </a:cubicBezTo>
                <a:cubicBezTo>
                  <a:pt x="-1" y="563"/>
                  <a:pt x="5" y="281"/>
                  <a:pt x="16" y="-1"/>
                </a:cubicBezTo>
                <a:lnTo>
                  <a:pt x="21600" y="84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98" name="Arc 382"/>
          <p:cNvSpPr>
            <a:spLocks/>
          </p:cNvSpPr>
          <p:nvPr/>
        </p:nvSpPr>
        <p:spPr bwMode="auto">
          <a:xfrm rot="16200000">
            <a:off x="2508377" y="2945451"/>
            <a:ext cx="82550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6"/>
              <a:gd name="T1" fmla="*/ 0 h 21600"/>
              <a:gd name="T2" fmla="*/ 21596 w 21596"/>
              <a:gd name="T3" fmla="*/ 21192 h 21600"/>
              <a:gd name="T4" fmla="*/ 0 w 215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600" fill="none" extrusionOk="0">
                <a:moveTo>
                  <a:pt x="-1" y="0"/>
                </a:moveTo>
                <a:cubicBezTo>
                  <a:pt x="11770" y="0"/>
                  <a:pt x="21373" y="9423"/>
                  <a:pt x="21596" y="21191"/>
                </a:cubicBezTo>
              </a:path>
              <a:path w="21596" h="21600" stroke="0" extrusionOk="0">
                <a:moveTo>
                  <a:pt x="-1" y="0"/>
                </a:moveTo>
                <a:cubicBezTo>
                  <a:pt x="11770" y="0"/>
                  <a:pt x="21373" y="9423"/>
                  <a:pt x="21596" y="21191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99" name="Arc 383"/>
          <p:cNvSpPr>
            <a:spLocks/>
          </p:cNvSpPr>
          <p:nvPr/>
        </p:nvSpPr>
        <p:spPr bwMode="auto">
          <a:xfrm rot="16200000">
            <a:off x="2386140" y="3035939"/>
            <a:ext cx="30162" cy="476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00" name="Arc 384"/>
          <p:cNvSpPr>
            <a:spLocks/>
          </p:cNvSpPr>
          <p:nvPr/>
        </p:nvSpPr>
        <p:spPr bwMode="auto">
          <a:xfrm rot="16200000">
            <a:off x="2513140" y="3021652"/>
            <a:ext cx="38100" cy="158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01" name="Arc 385"/>
          <p:cNvSpPr>
            <a:spLocks/>
          </p:cNvSpPr>
          <p:nvPr/>
        </p:nvSpPr>
        <p:spPr bwMode="auto">
          <a:xfrm rot="16200000">
            <a:off x="2520284" y="2979583"/>
            <a:ext cx="28575" cy="42862"/>
          </a:xfrm>
          <a:custGeom>
            <a:avLst/>
            <a:gdLst>
              <a:gd name="G0" fmla="+- 0 0 0"/>
              <a:gd name="G1" fmla="+- 762 0 0"/>
              <a:gd name="G2" fmla="+- 21600 0 0"/>
              <a:gd name="T0" fmla="*/ 21587 w 21600"/>
              <a:gd name="T1" fmla="*/ 0 h 22362"/>
              <a:gd name="T2" fmla="*/ 0 w 21600"/>
              <a:gd name="T3" fmla="*/ 22362 h 22362"/>
              <a:gd name="T4" fmla="*/ 0 w 21600"/>
              <a:gd name="T5" fmla="*/ 762 h 2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362" fill="none" extrusionOk="0">
                <a:moveTo>
                  <a:pt x="21586" y="0"/>
                </a:moveTo>
                <a:cubicBezTo>
                  <a:pt x="21595" y="253"/>
                  <a:pt x="21600" y="507"/>
                  <a:pt x="21600" y="762"/>
                </a:cubicBezTo>
                <a:cubicBezTo>
                  <a:pt x="21600" y="12691"/>
                  <a:pt x="11929" y="22361"/>
                  <a:pt x="0" y="22362"/>
                </a:cubicBezTo>
              </a:path>
              <a:path w="21600" h="22362" stroke="0" extrusionOk="0">
                <a:moveTo>
                  <a:pt x="21586" y="0"/>
                </a:moveTo>
                <a:cubicBezTo>
                  <a:pt x="21595" y="253"/>
                  <a:pt x="21600" y="507"/>
                  <a:pt x="21600" y="762"/>
                </a:cubicBezTo>
                <a:cubicBezTo>
                  <a:pt x="21600" y="12691"/>
                  <a:pt x="11929" y="22361"/>
                  <a:pt x="0" y="22362"/>
                </a:cubicBezTo>
                <a:lnTo>
                  <a:pt x="0" y="762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02" name="Arc 386"/>
          <p:cNvSpPr>
            <a:spLocks/>
          </p:cNvSpPr>
          <p:nvPr/>
        </p:nvSpPr>
        <p:spPr bwMode="auto">
          <a:xfrm rot="16200000">
            <a:off x="2548065" y="2939102"/>
            <a:ext cx="47625" cy="50800"/>
          </a:xfrm>
          <a:custGeom>
            <a:avLst/>
            <a:gdLst>
              <a:gd name="G0" fmla="+- 21567 0 0"/>
              <a:gd name="G1" fmla="+- 21588 0 0"/>
              <a:gd name="G2" fmla="+- 21600 0 0"/>
              <a:gd name="T0" fmla="*/ 0 w 21567"/>
              <a:gd name="T1" fmla="*/ 20390 h 21588"/>
              <a:gd name="T2" fmla="*/ 20847 w 21567"/>
              <a:gd name="T3" fmla="*/ 0 h 21588"/>
              <a:gd name="T4" fmla="*/ 21567 w 21567"/>
              <a:gd name="T5" fmla="*/ 21588 h 21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8" fill="none" extrusionOk="0">
                <a:moveTo>
                  <a:pt x="0" y="20390"/>
                </a:moveTo>
                <a:cubicBezTo>
                  <a:pt x="620" y="9220"/>
                  <a:pt x="9666" y="372"/>
                  <a:pt x="20847" y="0"/>
                </a:cubicBezTo>
              </a:path>
              <a:path w="21567" h="21588" stroke="0" extrusionOk="0">
                <a:moveTo>
                  <a:pt x="0" y="20390"/>
                </a:moveTo>
                <a:cubicBezTo>
                  <a:pt x="620" y="9220"/>
                  <a:pt x="9666" y="372"/>
                  <a:pt x="20847" y="0"/>
                </a:cubicBezTo>
                <a:lnTo>
                  <a:pt x="21567" y="2158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03" name="Arc 387"/>
          <p:cNvSpPr>
            <a:spLocks/>
          </p:cNvSpPr>
          <p:nvPr/>
        </p:nvSpPr>
        <p:spPr bwMode="auto">
          <a:xfrm rot="16200000">
            <a:off x="2518697" y="2927196"/>
            <a:ext cx="7937" cy="79375"/>
          </a:xfrm>
          <a:custGeom>
            <a:avLst/>
            <a:gdLst>
              <a:gd name="G0" fmla="+- 12475 0 0"/>
              <a:gd name="G1" fmla="+- 1862 0 0"/>
              <a:gd name="G2" fmla="+- 21600 0 0"/>
              <a:gd name="T0" fmla="*/ 33995 w 34075"/>
              <a:gd name="T1" fmla="*/ 0 h 23462"/>
              <a:gd name="T2" fmla="*/ 0 w 34075"/>
              <a:gd name="T3" fmla="*/ 19495 h 23462"/>
              <a:gd name="T4" fmla="*/ 12475 w 34075"/>
              <a:gd name="T5" fmla="*/ 1862 h 23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075" h="23462" fill="none" extrusionOk="0">
                <a:moveTo>
                  <a:pt x="33994" y="0"/>
                </a:moveTo>
                <a:cubicBezTo>
                  <a:pt x="34048" y="619"/>
                  <a:pt x="34075" y="1240"/>
                  <a:pt x="34075" y="1862"/>
                </a:cubicBezTo>
                <a:cubicBezTo>
                  <a:pt x="34075" y="13791"/>
                  <a:pt x="24404" y="23462"/>
                  <a:pt x="12475" y="23462"/>
                </a:cubicBezTo>
                <a:cubicBezTo>
                  <a:pt x="8006" y="23462"/>
                  <a:pt x="3647" y="22076"/>
                  <a:pt x="-1" y="19495"/>
                </a:cubicBezTo>
              </a:path>
              <a:path w="34075" h="23462" stroke="0" extrusionOk="0">
                <a:moveTo>
                  <a:pt x="33994" y="0"/>
                </a:moveTo>
                <a:cubicBezTo>
                  <a:pt x="34048" y="619"/>
                  <a:pt x="34075" y="1240"/>
                  <a:pt x="34075" y="1862"/>
                </a:cubicBezTo>
                <a:cubicBezTo>
                  <a:pt x="34075" y="13791"/>
                  <a:pt x="24404" y="23462"/>
                  <a:pt x="12475" y="23462"/>
                </a:cubicBezTo>
                <a:cubicBezTo>
                  <a:pt x="8006" y="23462"/>
                  <a:pt x="3647" y="22076"/>
                  <a:pt x="-1" y="19495"/>
                </a:cubicBezTo>
                <a:lnTo>
                  <a:pt x="12475" y="1862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04" name="Arc 388"/>
          <p:cNvSpPr>
            <a:spLocks/>
          </p:cNvSpPr>
          <p:nvPr/>
        </p:nvSpPr>
        <p:spPr bwMode="auto">
          <a:xfrm rot="16200000">
            <a:off x="2055940" y="2621602"/>
            <a:ext cx="58738" cy="793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0202 w 21600"/>
              <a:gd name="T1" fmla="*/ 21555 h 21555"/>
              <a:gd name="T2" fmla="*/ 0 w 21600"/>
              <a:gd name="T3" fmla="*/ 0 h 21555"/>
              <a:gd name="T4" fmla="*/ 21600 w 21600"/>
              <a:gd name="T5" fmla="*/ 0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55" fill="none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</a:path>
              <a:path w="21600" h="21555" stroke="0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05" name="Arc 389"/>
          <p:cNvSpPr>
            <a:spLocks/>
          </p:cNvSpPr>
          <p:nvPr/>
        </p:nvSpPr>
        <p:spPr bwMode="auto">
          <a:xfrm rot="16200000">
            <a:off x="1947991" y="2670815"/>
            <a:ext cx="7937" cy="7937"/>
          </a:xfrm>
          <a:custGeom>
            <a:avLst/>
            <a:gdLst>
              <a:gd name="G0" fmla="+- 5239 0 0"/>
              <a:gd name="G1" fmla="+- 21600 0 0"/>
              <a:gd name="G2" fmla="+- 21600 0 0"/>
              <a:gd name="T0" fmla="*/ 0 w 26325"/>
              <a:gd name="T1" fmla="*/ 645 h 21600"/>
              <a:gd name="T2" fmla="*/ 26325 w 26325"/>
              <a:gd name="T3" fmla="*/ 16914 h 21600"/>
              <a:gd name="T4" fmla="*/ 5239 w 2632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25" h="21600" fill="none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</a:path>
              <a:path w="26325" h="21600" stroke="0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  <a:lnTo>
                  <a:pt x="5239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06" name="Arc 390"/>
          <p:cNvSpPr>
            <a:spLocks/>
          </p:cNvSpPr>
          <p:nvPr/>
        </p:nvSpPr>
        <p:spPr bwMode="auto">
          <a:xfrm rot="16200000">
            <a:off x="2053559" y="2665258"/>
            <a:ext cx="44450" cy="2698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976 w 21600"/>
              <a:gd name="T1" fmla="*/ 21539 h 21539"/>
              <a:gd name="T2" fmla="*/ 0 w 21600"/>
              <a:gd name="T3" fmla="*/ 0 h 21539"/>
              <a:gd name="T4" fmla="*/ 21600 w 21600"/>
              <a:gd name="T5" fmla="*/ 0 h 2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39" fill="none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</a:path>
              <a:path w="21600" h="21539" stroke="0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07" name="Arc 391"/>
          <p:cNvSpPr>
            <a:spLocks/>
          </p:cNvSpPr>
          <p:nvPr/>
        </p:nvSpPr>
        <p:spPr bwMode="auto">
          <a:xfrm rot="16200000">
            <a:off x="2038478" y="2761302"/>
            <a:ext cx="71437" cy="36512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73"/>
              <a:gd name="T1" fmla="*/ 6 h 21600"/>
              <a:gd name="T2" fmla="*/ 22073 w 22073"/>
              <a:gd name="T3" fmla="*/ 20717 h 21600"/>
              <a:gd name="T4" fmla="*/ 491 w 2207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73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</a:path>
              <a:path w="22073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08" name="Arc 392"/>
          <p:cNvSpPr>
            <a:spLocks/>
          </p:cNvSpPr>
          <p:nvPr/>
        </p:nvSpPr>
        <p:spPr bwMode="auto">
          <a:xfrm rot="16200000">
            <a:off x="2064671" y="2689070"/>
            <a:ext cx="6350" cy="49212"/>
          </a:xfrm>
          <a:custGeom>
            <a:avLst/>
            <a:gdLst>
              <a:gd name="G0" fmla="+- 21600 0 0"/>
              <a:gd name="G1" fmla="+- 1198 0 0"/>
              <a:gd name="G2" fmla="+- 21600 0 0"/>
              <a:gd name="T0" fmla="*/ 11494 w 21600"/>
              <a:gd name="T1" fmla="*/ 20288 h 20288"/>
              <a:gd name="T2" fmla="*/ 33 w 21600"/>
              <a:gd name="T3" fmla="*/ 0 h 20288"/>
              <a:gd name="T4" fmla="*/ 21600 w 21600"/>
              <a:gd name="T5" fmla="*/ 1198 h 20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288" fill="none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</a:path>
              <a:path w="21600" h="20288" stroke="0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  <a:lnTo>
                  <a:pt x="21600" y="11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09" name="Rectangle 393"/>
          <p:cNvSpPr>
            <a:spLocks noChangeArrowheads="1"/>
          </p:cNvSpPr>
          <p:nvPr/>
        </p:nvSpPr>
        <p:spPr bwMode="auto">
          <a:xfrm>
            <a:off x="2182940" y="274225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10" name="Rectangle 394"/>
          <p:cNvSpPr>
            <a:spLocks noChangeArrowheads="1"/>
          </p:cNvSpPr>
          <p:nvPr/>
        </p:nvSpPr>
        <p:spPr bwMode="auto">
          <a:xfrm>
            <a:off x="2079752" y="2712089"/>
            <a:ext cx="26988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11" name="Rectangle 395"/>
          <p:cNvSpPr>
            <a:spLocks noChangeArrowheads="1"/>
          </p:cNvSpPr>
          <p:nvPr/>
        </p:nvSpPr>
        <p:spPr bwMode="auto">
          <a:xfrm>
            <a:off x="2125790" y="2729552"/>
            <a:ext cx="23812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12" name="Rectangle 396"/>
          <p:cNvSpPr>
            <a:spLocks noChangeArrowheads="1"/>
          </p:cNvSpPr>
          <p:nvPr/>
        </p:nvSpPr>
        <p:spPr bwMode="auto">
          <a:xfrm>
            <a:off x="2208340" y="2715265"/>
            <a:ext cx="30162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13" name="Arc 397"/>
          <p:cNvSpPr>
            <a:spLocks/>
          </p:cNvSpPr>
          <p:nvPr/>
        </p:nvSpPr>
        <p:spPr bwMode="auto">
          <a:xfrm rot="16200000">
            <a:off x="1978947" y="2704946"/>
            <a:ext cx="84137" cy="73025"/>
          </a:xfrm>
          <a:custGeom>
            <a:avLst/>
            <a:gdLst>
              <a:gd name="G0" fmla="+- 21584 0 0"/>
              <a:gd name="G1" fmla="+- 21596 0 0"/>
              <a:gd name="G2" fmla="+- 21600 0 0"/>
              <a:gd name="T0" fmla="*/ 0 w 21584"/>
              <a:gd name="T1" fmla="*/ 20766 h 21596"/>
              <a:gd name="T2" fmla="*/ 21177 w 21584"/>
              <a:gd name="T3" fmla="*/ 0 h 21596"/>
              <a:gd name="T4" fmla="*/ 21584 w 21584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4" h="21596" fill="none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</a:path>
              <a:path w="21584" h="21596" stroke="0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  <a:lnTo>
                  <a:pt x="21584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14" name="Arc 398"/>
          <p:cNvSpPr>
            <a:spLocks/>
          </p:cNvSpPr>
          <p:nvPr/>
        </p:nvSpPr>
        <p:spPr bwMode="auto">
          <a:xfrm rot="16200000">
            <a:off x="1986884" y="2635096"/>
            <a:ext cx="36513" cy="158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560 w 21600"/>
              <a:gd name="T1" fmla="*/ 21503 h 21503"/>
              <a:gd name="T2" fmla="*/ 0 w 21600"/>
              <a:gd name="T3" fmla="*/ 0 h 21503"/>
              <a:gd name="T4" fmla="*/ 21600 w 21600"/>
              <a:gd name="T5" fmla="*/ 0 h 2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03" fill="none" extrusionOk="0">
                <a:moveTo>
                  <a:pt x="19559" y="21503"/>
                </a:moveTo>
                <a:cubicBezTo>
                  <a:pt x="8470" y="20451"/>
                  <a:pt x="0" y="11139"/>
                  <a:pt x="0" y="0"/>
                </a:cubicBezTo>
              </a:path>
              <a:path w="21600" h="21503" stroke="0" extrusionOk="0">
                <a:moveTo>
                  <a:pt x="19559" y="21503"/>
                </a:moveTo>
                <a:cubicBezTo>
                  <a:pt x="8470" y="20451"/>
                  <a:pt x="0" y="1113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15" name="Arc 399"/>
          <p:cNvSpPr>
            <a:spLocks/>
          </p:cNvSpPr>
          <p:nvPr/>
        </p:nvSpPr>
        <p:spPr bwMode="auto">
          <a:xfrm rot="16200000">
            <a:off x="1991647" y="2660496"/>
            <a:ext cx="26987" cy="41275"/>
          </a:xfrm>
          <a:custGeom>
            <a:avLst/>
            <a:gdLst>
              <a:gd name="G0" fmla="+- 21600 0 0"/>
              <a:gd name="G1" fmla="+- 1539 0 0"/>
              <a:gd name="G2" fmla="+- 21600 0 0"/>
              <a:gd name="T0" fmla="*/ 18984 w 21600"/>
              <a:gd name="T1" fmla="*/ 22980 h 22980"/>
              <a:gd name="T2" fmla="*/ 55 w 21600"/>
              <a:gd name="T3" fmla="*/ 0 h 22980"/>
              <a:gd name="T4" fmla="*/ 21600 w 21600"/>
              <a:gd name="T5" fmla="*/ 1539 h 22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80" fill="none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</a:path>
              <a:path w="21600" h="22980" stroke="0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  <a:lnTo>
                  <a:pt x="21600" y="153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16" name="Arc 400"/>
          <p:cNvSpPr>
            <a:spLocks/>
          </p:cNvSpPr>
          <p:nvPr/>
        </p:nvSpPr>
        <p:spPr bwMode="auto">
          <a:xfrm rot="16200000">
            <a:off x="1973390" y="2734314"/>
            <a:ext cx="50800" cy="50800"/>
          </a:xfrm>
          <a:custGeom>
            <a:avLst/>
            <a:gdLst>
              <a:gd name="G0" fmla="+- 696 0 0"/>
              <a:gd name="G1" fmla="+- 21600 0 0"/>
              <a:gd name="G2" fmla="+- 21600 0 0"/>
              <a:gd name="T0" fmla="*/ 0 w 22296"/>
              <a:gd name="T1" fmla="*/ 11 h 21600"/>
              <a:gd name="T2" fmla="*/ 22296 w 22296"/>
              <a:gd name="T3" fmla="*/ 21600 h 21600"/>
              <a:gd name="T4" fmla="*/ 696 w 222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96" h="21600" fill="none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</a:path>
              <a:path w="22296" h="21600" stroke="0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  <a:lnTo>
                  <a:pt x="696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17" name="Arc 401"/>
          <p:cNvSpPr>
            <a:spLocks/>
          </p:cNvSpPr>
          <p:nvPr/>
        </p:nvSpPr>
        <p:spPr bwMode="auto">
          <a:xfrm rot="16200000">
            <a:off x="2317084" y="2703358"/>
            <a:ext cx="206375" cy="71438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18" name="Arc 402"/>
          <p:cNvSpPr>
            <a:spLocks/>
          </p:cNvSpPr>
          <p:nvPr/>
        </p:nvSpPr>
        <p:spPr bwMode="auto">
          <a:xfrm rot="16200000">
            <a:off x="2482978" y="2685102"/>
            <a:ext cx="84137" cy="74612"/>
          </a:xfrm>
          <a:custGeom>
            <a:avLst/>
            <a:gdLst>
              <a:gd name="G0" fmla="+- 415 0 0"/>
              <a:gd name="G1" fmla="+- 21600 0 0"/>
              <a:gd name="G2" fmla="+- 21600 0 0"/>
              <a:gd name="T0" fmla="*/ 0 w 22015"/>
              <a:gd name="T1" fmla="*/ 4 h 21600"/>
              <a:gd name="T2" fmla="*/ 22015 w 22015"/>
              <a:gd name="T3" fmla="*/ 21600 h 21600"/>
              <a:gd name="T4" fmla="*/ 415 w 2201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15" h="21600" fill="none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</a:path>
              <a:path w="22015" h="21600" stroke="0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  <a:lnTo>
                  <a:pt x="415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19" name="Arc 403"/>
          <p:cNvSpPr>
            <a:spLocks/>
          </p:cNvSpPr>
          <p:nvPr/>
        </p:nvSpPr>
        <p:spPr bwMode="auto">
          <a:xfrm rot="16200000">
            <a:off x="2353596" y="2773208"/>
            <a:ext cx="30163" cy="63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20" name="Arc 404"/>
          <p:cNvSpPr>
            <a:spLocks/>
          </p:cNvSpPr>
          <p:nvPr/>
        </p:nvSpPr>
        <p:spPr bwMode="auto">
          <a:xfrm rot="16200000">
            <a:off x="2482977" y="2753364"/>
            <a:ext cx="38100" cy="19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21" name="Arc 405"/>
          <p:cNvSpPr>
            <a:spLocks/>
          </p:cNvSpPr>
          <p:nvPr/>
        </p:nvSpPr>
        <p:spPr bwMode="auto">
          <a:xfrm rot="16200000">
            <a:off x="2487740" y="2707327"/>
            <a:ext cx="28575" cy="44450"/>
          </a:xfrm>
          <a:custGeom>
            <a:avLst/>
            <a:gdLst>
              <a:gd name="G0" fmla="+- 0 0 0"/>
              <a:gd name="G1" fmla="+- 788 0 0"/>
              <a:gd name="G2" fmla="+- 21600 0 0"/>
              <a:gd name="T0" fmla="*/ 21586 w 21600"/>
              <a:gd name="T1" fmla="*/ 0 h 22388"/>
              <a:gd name="T2" fmla="*/ 0 w 21600"/>
              <a:gd name="T3" fmla="*/ 22388 h 22388"/>
              <a:gd name="T4" fmla="*/ 0 w 21600"/>
              <a:gd name="T5" fmla="*/ 788 h 22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388" fill="none" extrusionOk="0">
                <a:moveTo>
                  <a:pt x="21585" y="0"/>
                </a:moveTo>
                <a:cubicBezTo>
                  <a:pt x="21595" y="262"/>
                  <a:pt x="21600" y="525"/>
                  <a:pt x="21600" y="788"/>
                </a:cubicBezTo>
                <a:cubicBezTo>
                  <a:pt x="21600" y="12717"/>
                  <a:pt x="11929" y="22387"/>
                  <a:pt x="0" y="22388"/>
                </a:cubicBezTo>
              </a:path>
              <a:path w="21600" h="22388" stroke="0" extrusionOk="0">
                <a:moveTo>
                  <a:pt x="21585" y="0"/>
                </a:moveTo>
                <a:cubicBezTo>
                  <a:pt x="21595" y="262"/>
                  <a:pt x="21600" y="525"/>
                  <a:pt x="21600" y="788"/>
                </a:cubicBezTo>
                <a:cubicBezTo>
                  <a:pt x="21600" y="12717"/>
                  <a:pt x="11929" y="22387"/>
                  <a:pt x="0" y="22388"/>
                </a:cubicBezTo>
                <a:lnTo>
                  <a:pt x="0" y="78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22" name="Arc 406"/>
          <p:cNvSpPr>
            <a:spLocks/>
          </p:cNvSpPr>
          <p:nvPr/>
        </p:nvSpPr>
        <p:spPr bwMode="auto">
          <a:xfrm rot="16200000">
            <a:off x="2520284" y="2677958"/>
            <a:ext cx="46037" cy="50800"/>
          </a:xfrm>
          <a:custGeom>
            <a:avLst/>
            <a:gdLst>
              <a:gd name="G0" fmla="+- 21569 0 0"/>
              <a:gd name="G1" fmla="+- 21587 0 0"/>
              <a:gd name="G2" fmla="+- 21600 0 0"/>
              <a:gd name="T0" fmla="*/ 0 w 21569"/>
              <a:gd name="T1" fmla="*/ 20421 h 21587"/>
              <a:gd name="T2" fmla="*/ 20825 w 21569"/>
              <a:gd name="T3" fmla="*/ 0 h 21587"/>
              <a:gd name="T4" fmla="*/ 21569 w 21569"/>
              <a:gd name="T5" fmla="*/ 21587 h 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9" h="21587" fill="none" extrusionOk="0">
                <a:moveTo>
                  <a:pt x="0" y="20421"/>
                </a:moveTo>
                <a:cubicBezTo>
                  <a:pt x="604" y="9247"/>
                  <a:pt x="9641" y="385"/>
                  <a:pt x="20824" y="-1"/>
                </a:cubicBezTo>
              </a:path>
              <a:path w="21569" h="21587" stroke="0" extrusionOk="0">
                <a:moveTo>
                  <a:pt x="0" y="20421"/>
                </a:moveTo>
                <a:cubicBezTo>
                  <a:pt x="604" y="9247"/>
                  <a:pt x="9641" y="385"/>
                  <a:pt x="20824" y="-1"/>
                </a:cubicBezTo>
                <a:lnTo>
                  <a:pt x="21569" y="2158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23" name="Arc 407"/>
          <p:cNvSpPr>
            <a:spLocks/>
          </p:cNvSpPr>
          <p:nvPr/>
        </p:nvSpPr>
        <p:spPr bwMode="auto">
          <a:xfrm rot="16200000">
            <a:off x="2488534" y="2587470"/>
            <a:ext cx="3175" cy="147638"/>
          </a:xfrm>
          <a:custGeom>
            <a:avLst/>
            <a:gdLst>
              <a:gd name="G0" fmla="+- 18798 0 0"/>
              <a:gd name="G1" fmla="+- 21600 0 0"/>
              <a:gd name="G2" fmla="+- 21600 0 0"/>
              <a:gd name="T0" fmla="*/ 18798 w 40398"/>
              <a:gd name="T1" fmla="*/ 0 h 43200"/>
              <a:gd name="T2" fmla="*/ 0 w 40398"/>
              <a:gd name="T3" fmla="*/ 32240 h 43200"/>
              <a:gd name="T4" fmla="*/ 18798 w 403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398" h="43200" fill="none" extrusionOk="0">
                <a:moveTo>
                  <a:pt x="18797" y="0"/>
                </a:moveTo>
                <a:cubicBezTo>
                  <a:pt x="30727" y="0"/>
                  <a:pt x="40398" y="9670"/>
                  <a:pt x="40398" y="21600"/>
                </a:cubicBezTo>
                <a:cubicBezTo>
                  <a:pt x="40398" y="33529"/>
                  <a:pt x="30727" y="43200"/>
                  <a:pt x="18798" y="43200"/>
                </a:cubicBezTo>
                <a:cubicBezTo>
                  <a:pt x="11015" y="43200"/>
                  <a:pt x="3834" y="39013"/>
                  <a:pt x="0" y="32239"/>
                </a:cubicBezTo>
              </a:path>
              <a:path w="40398" h="43200" stroke="0" extrusionOk="0">
                <a:moveTo>
                  <a:pt x="18797" y="0"/>
                </a:moveTo>
                <a:cubicBezTo>
                  <a:pt x="30727" y="0"/>
                  <a:pt x="40398" y="9670"/>
                  <a:pt x="40398" y="21600"/>
                </a:cubicBezTo>
                <a:cubicBezTo>
                  <a:pt x="40398" y="33529"/>
                  <a:pt x="30727" y="43200"/>
                  <a:pt x="18798" y="43200"/>
                </a:cubicBezTo>
                <a:cubicBezTo>
                  <a:pt x="11015" y="43200"/>
                  <a:pt x="3834" y="39013"/>
                  <a:pt x="0" y="32239"/>
                </a:cubicBezTo>
                <a:lnTo>
                  <a:pt x="1879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24" name="Arc 408"/>
          <p:cNvSpPr>
            <a:spLocks/>
          </p:cNvSpPr>
          <p:nvPr/>
        </p:nvSpPr>
        <p:spPr bwMode="auto">
          <a:xfrm rot="5400000">
            <a:off x="2214690" y="3253427"/>
            <a:ext cx="214313" cy="74612"/>
          </a:xfrm>
          <a:custGeom>
            <a:avLst/>
            <a:gdLst>
              <a:gd name="G0" fmla="+- 672 0 0"/>
              <a:gd name="G1" fmla="+- 0 0 0"/>
              <a:gd name="G2" fmla="+- 21600 0 0"/>
              <a:gd name="T0" fmla="*/ 22272 w 22272"/>
              <a:gd name="T1" fmla="*/ 0 h 21600"/>
              <a:gd name="T2" fmla="*/ 0 w 22272"/>
              <a:gd name="T3" fmla="*/ 21590 h 21600"/>
              <a:gd name="T4" fmla="*/ 672 w 22272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72" h="21600" fill="none" extrusionOk="0">
                <a:moveTo>
                  <a:pt x="22272" y="0"/>
                </a:moveTo>
                <a:cubicBezTo>
                  <a:pt x="22272" y="11929"/>
                  <a:pt x="12601" y="21600"/>
                  <a:pt x="672" y="21600"/>
                </a:cubicBezTo>
                <a:cubicBezTo>
                  <a:pt x="447" y="21600"/>
                  <a:pt x="223" y="21596"/>
                  <a:pt x="0" y="21589"/>
                </a:cubicBezTo>
              </a:path>
              <a:path w="22272" h="21600" stroke="0" extrusionOk="0">
                <a:moveTo>
                  <a:pt x="22272" y="0"/>
                </a:moveTo>
                <a:cubicBezTo>
                  <a:pt x="22272" y="11929"/>
                  <a:pt x="12601" y="21600"/>
                  <a:pt x="672" y="21600"/>
                </a:cubicBezTo>
                <a:cubicBezTo>
                  <a:pt x="447" y="21600"/>
                  <a:pt x="223" y="21596"/>
                  <a:pt x="0" y="21589"/>
                </a:cubicBezTo>
                <a:lnTo>
                  <a:pt x="672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25" name="Arc 409"/>
          <p:cNvSpPr>
            <a:spLocks/>
          </p:cNvSpPr>
          <p:nvPr/>
        </p:nvSpPr>
        <p:spPr bwMode="auto">
          <a:xfrm rot="5400000">
            <a:off x="2185321" y="3238345"/>
            <a:ext cx="82550" cy="74612"/>
          </a:xfrm>
          <a:custGeom>
            <a:avLst/>
            <a:gdLst>
              <a:gd name="G0" fmla="+- 21585 0 0"/>
              <a:gd name="G1" fmla="+- 21596 0 0"/>
              <a:gd name="G2" fmla="+- 21600 0 0"/>
              <a:gd name="T0" fmla="*/ 0 w 21585"/>
              <a:gd name="T1" fmla="*/ 20781 h 21596"/>
              <a:gd name="T2" fmla="*/ 21170 w 21585"/>
              <a:gd name="T3" fmla="*/ 0 h 21596"/>
              <a:gd name="T4" fmla="*/ 21585 w 21585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5" h="21596" fill="none" extrusionOk="0">
                <a:moveTo>
                  <a:pt x="0" y="20781"/>
                </a:moveTo>
                <a:cubicBezTo>
                  <a:pt x="432" y="9337"/>
                  <a:pt x="9720" y="220"/>
                  <a:pt x="21169" y="-1"/>
                </a:cubicBezTo>
              </a:path>
              <a:path w="21585" h="21596" stroke="0" extrusionOk="0">
                <a:moveTo>
                  <a:pt x="0" y="20781"/>
                </a:moveTo>
                <a:cubicBezTo>
                  <a:pt x="432" y="9337"/>
                  <a:pt x="9720" y="220"/>
                  <a:pt x="21169" y="-1"/>
                </a:cubicBezTo>
                <a:lnTo>
                  <a:pt x="21585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26" name="Arc 410"/>
          <p:cNvSpPr>
            <a:spLocks/>
          </p:cNvSpPr>
          <p:nvPr/>
        </p:nvSpPr>
        <p:spPr bwMode="auto">
          <a:xfrm rot="5400000">
            <a:off x="2366296" y="3325658"/>
            <a:ext cx="30163" cy="63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27" name="Arc 411"/>
          <p:cNvSpPr>
            <a:spLocks/>
          </p:cNvSpPr>
          <p:nvPr/>
        </p:nvSpPr>
        <p:spPr bwMode="auto">
          <a:xfrm rot="5400000">
            <a:off x="2221040" y="3307402"/>
            <a:ext cx="38100" cy="158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28" name="Arc 412"/>
          <p:cNvSpPr>
            <a:spLocks/>
          </p:cNvSpPr>
          <p:nvPr/>
        </p:nvSpPr>
        <p:spPr bwMode="auto">
          <a:xfrm rot="5400000">
            <a:off x="2371853" y="3312165"/>
            <a:ext cx="3175" cy="15875"/>
          </a:xfrm>
          <a:custGeom>
            <a:avLst/>
            <a:gdLst>
              <a:gd name="G0" fmla="+- 18658 0 0"/>
              <a:gd name="G1" fmla="+- 21600 0 0"/>
              <a:gd name="G2" fmla="+- 21600 0 0"/>
              <a:gd name="T0" fmla="*/ 0 w 40258"/>
              <a:gd name="T1" fmla="*/ 10716 h 21600"/>
              <a:gd name="T2" fmla="*/ 40258 w 40258"/>
              <a:gd name="T3" fmla="*/ 21600 h 21600"/>
              <a:gd name="T4" fmla="*/ 18658 w 4025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258" h="21600" fill="none" extrusionOk="0">
                <a:moveTo>
                  <a:pt x="0" y="10716"/>
                </a:moveTo>
                <a:cubicBezTo>
                  <a:pt x="3871" y="4080"/>
                  <a:pt x="10975" y="-1"/>
                  <a:pt x="18658" y="0"/>
                </a:cubicBezTo>
                <a:cubicBezTo>
                  <a:pt x="30587" y="0"/>
                  <a:pt x="40258" y="9670"/>
                  <a:pt x="40258" y="21600"/>
                </a:cubicBezTo>
              </a:path>
              <a:path w="40258" h="21600" stroke="0" extrusionOk="0">
                <a:moveTo>
                  <a:pt x="0" y="10716"/>
                </a:moveTo>
                <a:cubicBezTo>
                  <a:pt x="3871" y="4080"/>
                  <a:pt x="10975" y="-1"/>
                  <a:pt x="18658" y="0"/>
                </a:cubicBezTo>
                <a:cubicBezTo>
                  <a:pt x="30587" y="0"/>
                  <a:pt x="40258" y="9670"/>
                  <a:pt x="40258" y="21600"/>
                </a:cubicBezTo>
                <a:lnTo>
                  <a:pt x="1865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29" name="Arc 413"/>
          <p:cNvSpPr>
            <a:spLocks/>
          </p:cNvSpPr>
          <p:nvPr/>
        </p:nvSpPr>
        <p:spPr bwMode="auto">
          <a:xfrm rot="5400000">
            <a:off x="2223422" y="3260571"/>
            <a:ext cx="28575" cy="42863"/>
          </a:xfrm>
          <a:custGeom>
            <a:avLst/>
            <a:gdLst>
              <a:gd name="G0" fmla="+- 21600 0 0"/>
              <a:gd name="G1" fmla="+- 1486 0 0"/>
              <a:gd name="G2" fmla="+- 21600 0 0"/>
              <a:gd name="T0" fmla="*/ 19131 w 21600"/>
              <a:gd name="T1" fmla="*/ 22944 h 22944"/>
              <a:gd name="T2" fmla="*/ 51 w 21600"/>
              <a:gd name="T3" fmla="*/ 0 h 22944"/>
              <a:gd name="T4" fmla="*/ 21600 w 21600"/>
              <a:gd name="T5" fmla="*/ 1486 h 22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44" fill="none" extrusionOk="0">
                <a:moveTo>
                  <a:pt x="19130" y="22944"/>
                </a:moveTo>
                <a:cubicBezTo>
                  <a:pt x="8228" y="21689"/>
                  <a:pt x="0" y="12460"/>
                  <a:pt x="0" y="1486"/>
                </a:cubicBezTo>
                <a:cubicBezTo>
                  <a:pt x="-1" y="990"/>
                  <a:pt x="17" y="494"/>
                  <a:pt x="51" y="0"/>
                </a:cubicBezTo>
              </a:path>
              <a:path w="21600" h="22944" stroke="0" extrusionOk="0">
                <a:moveTo>
                  <a:pt x="19130" y="22944"/>
                </a:moveTo>
                <a:cubicBezTo>
                  <a:pt x="8228" y="21689"/>
                  <a:pt x="0" y="12460"/>
                  <a:pt x="0" y="1486"/>
                </a:cubicBezTo>
                <a:cubicBezTo>
                  <a:pt x="-1" y="990"/>
                  <a:pt x="17" y="494"/>
                  <a:pt x="51" y="0"/>
                </a:cubicBezTo>
                <a:lnTo>
                  <a:pt x="21600" y="148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30" name="Arc 414"/>
          <p:cNvSpPr>
            <a:spLocks/>
          </p:cNvSpPr>
          <p:nvPr/>
        </p:nvSpPr>
        <p:spPr bwMode="auto">
          <a:xfrm rot="5400000">
            <a:off x="2190084" y="3224058"/>
            <a:ext cx="49213" cy="50800"/>
          </a:xfrm>
          <a:custGeom>
            <a:avLst/>
            <a:gdLst>
              <a:gd name="G0" fmla="+- 720 0 0"/>
              <a:gd name="G1" fmla="+- 21600 0 0"/>
              <a:gd name="G2" fmla="+- 21600 0 0"/>
              <a:gd name="T0" fmla="*/ 0 w 22320"/>
              <a:gd name="T1" fmla="*/ 12 h 21600"/>
              <a:gd name="T2" fmla="*/ 22320 w 22320"/>
              <a:gd name="T3" fmla="*/ 21600 h 21600"/>
              <a:gd name="T4" fmla="*/ 720 w 2232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20" h="21600" fill="none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</a:path>
              <a:path w="22320" h="21600" stroke="0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  <a:lnTo>
                  <a:pt x="72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31" name="Arc 415"/>
          <p:cNvSpPr>
            <a:spLocks/>
          </p:cNvSpPr>
          <p:nvPr/>
        </p:nvSpPr>
        <p:spPr bwMode="auto">
          <a:xfrm rot="5400000">
            <a:off x="2258346" y="3217708"/>
            <a:ext cx="4763" cy="57150"/>
          </a:xfrm>
          <a:custGeom>
            <a:avLst/>
            <a:gdLst>
              <a:gd name="G0" fmla="+- 21600 0 0"/>
              <a:gd name="G1" fmla="+- 846 0 0"/>
              <a:gd name="G2" fmla="+- 21600 0 0"/>
              <a:gd name="T0" fmla="*/ 7406 w 21600"/>
              <a:gd name="T1" fmla="*/ 17127 h 17127"/>
              <a:gd name="T2" fmla="*/ 17 w 21600"/>
              <a:gd name="T3" fmla="*/ 0 h 17127"/>
              <a:gd name="T4" fmla="*/ 21600 w 21600"/>
              <a:gd name="T5" fmla="*/ 846 h 17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127" fill="none" extrusionOk="0">
                <a:moveTo>
                  <a:pt x="7405" y="17127"/>
                </a:moveTo>
                <a:cubicBezTo>
                  <a:pt x="2700" y="13025"/>
                  <a:pt x="0" y="7088"/>
                  <a:pt x="0" y="846"/>
                </a:cubicBezTo>
                <a:cubicBezTo>
                  <a:pt x="-1" y="563"/>
                  <a:pt x="5" y="281"/>
                  <a:pt x="16" y="-1"/>
                </a:cubicBezTo>
              </a:path>
              <a:path w="21600" h="17127" stroke="0" extrusionOk="0">
                <a:moveTo>
                  <a:pt x="7405" y="17127"/>
                </a:moveTo>
                <a:cubicBezTo>
                  <a:pt x="2700" y="13025"/>
                  <a:pt x="0" y="7088"/>
                  <a:pt x="0" y="846"/>
                </a:cubicBezTo>
                <a:cubicBezTo>
                  <a:pt x="-1" y="563"/>
                  <a:pt x="5" y="281"/>
                  <a:pt x="16" y="-1"/>
                </a:cubicBezTo>
                <a:lnTo>
                  <a:pt x="21600" y="84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32" name="Arc 416"/>
          <p:cNvSpPr>
            <a:spLocks/>
          </p:cNvSpPr>
          <p:nvPr/>
        </p:nvSpPr>
        <p:spPr bwMode="auto">
          <a:xfrm>
            <a:off x="5726240" y="2767651"/>
            <a:ext cx="138112" cy="1309688"/>
          </a:xfrm>
          <a:custGeom>
            <a:avLst/>
            <a:gdLst>
              <a:gd name="G0" fmla="+- 21600 0 0"/>
              <a:gd name="G1" fmla="+- 21599 0 0"/>
              <a:gd name="G2" fmla="+- 21600 0 0"/>
              <a:gd name="T0" fmla="*/ 0 w 21600"/>
              <a:gd name="T1" fmla="*/ 21468 h 21599"/>
              <a:gd name="T2" fmla="*/ 21380 w 21600"/>
              <a:gd name="T3" fmla="*/ 0 h 21599"/>
              <a:gd name="T4" fmla="*/ 2160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0" y="21468"/>
                </a:moveTo>
                <a:cubicBezTo>
                  <a:pt x="71" y="9675"/>
                  <a:pt x="9588" y="120"/>
                  <a:pt x="21380" y="0"/>
                </a:cubicBezTo>
              </a:path>
              <a:path w="21600" h="21599" stroke="0" extrusionOk="0">
                <a:moveTo>
                  <a:pt x="0" y="21468"/>
                </a:moveTo>
                <a:cubicBezTo>
                  <a:pt x="71" y="9675"/>
                  <a:pt x="9588" y="120"/>
                  <a:pt x="21380" y="0"/>
                </a:cubicBezTo>
                <a:lnTo>
                  <a:pt x="21600" y="21599"/>
                </a:lnTo>
                <a:close/>
              </a:path>
            </a:pathLst>
          </a:custGeom>
          <a:noFill/>
          <a:ln w="12700" cap="rnd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33" name="Arc 417"/>
          <p:cNvSpPr>
            <a:spLocks/>
          </p:cNvSpPr>
          <p:nvPr/>
        </p:nvSpPr>
        <p:spPr bwMode="auto">
          <a:xfrm>
            <a:off x="8621841" y="2754951"/>
            <a:ext cx="155575" cy="2235200"/>
          </a:xfrm>
          <a:custGeom>
            <a:avLst/>
            <a:gdLst>
              <a:gd name="G0" fmla="+- 198 0 0"/>
              <a:gd name="G1" fmla="+- 21600 0 0"/>
              <a:gd name="G2" fmla="+- 21600 0 0"/>
              <a:gd name="T0" fmla="*/ 0 w 21798"/>
              <a:gd name="T1" fmla="*/ 1 h 21600"/>
              <a:gd name="T2" fmla="*/ 21798 w 21798"/>
              <a:gd name="T3" fmla="*/ 21600 h 21600"/>
              <a:gd name="T4" fmla="*/ 198 w 2179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98" h="21600" fill="none" extrusionOk="0">
                <a:moveTo>
                  <a:pt x="-1" y="0"/>
                </a:moveTo>
                <a:cubicBezTo>
                  <a:pt x="65" y="0"/>
                  <a:pt x="131" y="-1"/>
                  <a:pt x="198" y="0"/>
                </a:cubicBezTo>
                <a:cubicBezTo>
                  <a:pt x="12127" y="0"/>
                  <a:pt x="21798" y="9670"/>
                  <a:pt x="21798" y="21600"/>
                </a:cubicBezTo>
              </a:path>
              <a:path w="21798" h="21600" stroke="0" extrusionOk="0">
                <a:moveTo>
                  <a:pt x="-1" y="0"/>
                </a:moveTo>
                <a:cubicBezTo>
                  <a:pt x="65" y="0"/>
                  <a:pt x="131" y="-1"/>
                  <a:pt x="198" y="0"/>
                </a:cubicBezTo>
                <a:cubicBezTo>
                  <a:pt x="12127" y="0"/>
                  <a:pt x="21798" y="9670"/>
                  <a:pt x="21798" y="21600"/>
                </a:cubicBezTo>
                <a:lnTo>
                  <a:pt x="198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34" name="Arc 418"/>
          <p:cNvSpPr>
            <a:spLocks/>
          </p:cNvSpPr>
          <p:nvPr/>
        </p:nvSpPr>
        <p:spPr bwMode="auto">
          <a:xfrm>
            <a:off x="8070978" y="2975614"/>
            <a:ext cx="265113" cy="1763712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64 h 21600"/>
              <a:gd name="T2" fmla="*/ 21484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64"/>
                </a:moveTo>
                <a:cubicBezTo>
                  <a:pt x="74" y="9633"/>
                  <a:pt x="9653" y="63"/>
                  <a:pt x="21484" y="0"/>
                </a:cubicBezTo>
              </a:path>
              <a:path w="21600" h="21600" stroke="0" extrusionOk="0">
                <a:moveTo>
                  <a:pt x="0" y="21464"/>
                </a:moveTo>
                <a:cubicBezTo>
                  <a:pt x="74" y="9633"/>
                  <a:pt x="9653" y="63"/>
                  <a:pt x="21484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35" name="Arc 419"/>
          <p:cNvSpPr>
            <a:spLocks/>
          </p:cNvSpPr>
          <p:nvPr/>
        </p:nvSpPr>
        <p:spPr bwMode="auto">
          <a:xfrm>
            <a:off x="7124827" y="2926402"/>
            <a:ext cx="234950" cy="17811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523 h 21600"/>
              <a:gd name="T2" fmla="*/ 21471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23"/>
                </a:moveTo>
                <a:cubicBezTo>
                  <a:pt x="42" y="9674"/>
                  <a:pt x="9622" y="71"/>
                  <a:pt x="21471" y="0"/>
                </a:cubicBezTo>
              </a:path>
              <a:path w="21600" h="21600" stroke="0" extrusionOk="0">
                <a:moveTo>
                  <a:pt x="0" y="21523"/>
                </a:moveTo>
                <a:cubicBezTo>
                  <a:pt x="42" y="9674"/>
                  <a:pt x="9622" y="71"/>
                  <a:pt x="21471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636" name="Group 420"/>
          <p:cNvGrpSpPr>
            <a:grpSpLocks/>
          </p:cNvGrpSpPr>
          <p:nvPr/>
        </p:nvGrpSpPr>
        <p:grpSpPr bwMode="auto">
          <a:xfrm>
            <a:off x="7154991" y="2602552"/>
            <a:ext cx="407987" cy="2143125"/>
            <a:chOff x="4035" y="1252"/>
            <a:chExt cx="289" cy="1350"/>
          </a:xfrm>
        </p:grpSpPr>
        <p:sp>
          <p:nvSpPr>
            <p:cNvPr id="9637" name="Arc 421"/>
            <p:cNvSpPr>
              <a:spLocks/>
            </p:cNvSpPr>
            <p:nvPr/>
          </p:nvSpPr>
          <p:spPr bwMode="auto">
            <a:xfrm>
              <a:off x="4137" y="1413"/>
              <a:ext cx="187" cy="118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491 h 21600"/>
                <a:gd name="T2" fmla="*/ 21484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491"/>
                  </a:moveTo>
                  <a:cubicBezTo>
                    <a:pt x="60" y="9649"/>
                    <a:pt x="9642" y="63"/>
                    <a:pt x="21484" y="0"/>
                  </a:cubicBezTo>
                </a:path>
                <a:path w="21600" h="21600" stroke="0" extrusionOk="0">
                  <a:moveTo>
                    <a:pt x="0" y="21491"/>
                  </a:moveTo>
                  <a:cubicBezTo>
                    <a:pt x="60" y="9649"/>
                    <a:pt x="9642" y="63"/>
                    <a:pt x="21484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38" name="Arc 422"/>
            <p:cNvSpPr>
              <a:spLocks/>
            </p:cNvSpPr>
            <p:nvPr/>
          </p:nvSpPr>
          <p:spPr bwMode="auto">
            <a:xfrm>
              <a:off x="4156" y="1405"/>
              <a:ext cx="168" cy="119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528 h 21600"/>
                <a:gd name="T2" fmla="*/ 21471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28"/>
                  </a:moveTo>
                  <a:cubicBezTo>
                    <a:pt x="39" y="9677"/>
                    <a:pt x="9620" y="71"/>
                    <a:pt x="21471" y="0"/>
                  </a:cubicBezTo>
                </a:path>
                <a:path w="21600" h="21600" stroke="0" extrusionOk="0">
                  <a:moveTo>
                    <a:pt x="0" y="21528"/>
                  </a:moveTo>
                  <a:cubicBezTo>
                    <a:pt x="39" y="9677"/>
                    <a:pt x="9620" y="71"/>
                    <a:pt x="21471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39" name="Arc 423"/>
            <p:cNvSpPr>
              <a:spLocks/>
            </p:cNvSpPr>
            <p:nvPr/>
          </p:nvSpPr>
          <p:spPr bwMode="auto">
            <a:xfrm>
              <a:off x="4056" y="1252"/>
              <a:ext cx="157" cy="13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519 h 21600"/>
                <a:gd name="T2" fmla="*/ 21462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19"/>
                  </a:moveTo>
                  <a:cubicBezTo>
                    <a:pt x="44" y="9675"/>
                    <a:pt x="9618" y="76"/>
                    <a:pt x="21462" y="0"/>
                  </a:cubicBezTo>
                </a:path>
                <a:path w="21600" h="21600" stroke="0" extrusionOk="0">
                  <a:moveTo>
                    <a:pt x="0" y="21519"/>
                  </a:moveTo>
                  <a:cubicBezTo>
                    <a:pt x="44" y="9675"/>
                    <a:pt x="9618" y="76"/>
                    <a:pt x="21462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40" name="Arc 424"/>
            <p:cNvSpPr>
              <a:spLocks/>
            </p:cNvSpPr>
            <p:nvPr/>
          </p:nvSpPr>
          <p:spPr bwMode="auto">
            <a:xfrm>
              <a:off x="4035" y="1252"/>
              <a:ext cx="177" cy="13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471 h 21600"/>
                <a:gd name="T2" fmla="*/ 21478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471"/>
                  </a:moveTo>
                  <a:cubicBezTo>
                    <a:pt x="71" y="9639"/>
                    <a:pt x="9646" y="67"/>
                    <a:pt x="21478" y="0"/>
                  </a:cubicBezTo>
                </a:path>
                <a:path w="21600" h="21600" stroke="0" extrusionOk="0">
                  <a:moveTo>
                    <a:pt x="0" y="21471"/>
                  </a:moveTo>
                  <a:cubicBezTo>
                    <a:pt x="71" y="9639"/>
                    <a:pt x="9646" y="67"/>
                    <a:pt x="21478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646" name="Arc 430"/>
          <p:cNvSpPr>
            <a:spLocks/>
          </p:cNvSpPr>
          <p:nvPr/>
        </p:nvSpPr>
        <p:spPr bwMode="auto">
          <a:xfrm>
            <a:off x="7434390" y="4482151"/>
            <a:ext cx="971550" cy="95250"/>
          </a:xfrm>
          <a:custGeom>
            <a:avLst/>
            <a:gdLst>
              <a:gd name="G0" fmla="+- 128 0 0"/>
              <a:gd name="G1" fmla="+- 0 0 0"/>
              <a:gd name="G2" fmla="+- 21600 0 0"/>
              <a:gd name="T0" fmla="*/ 21728 w 21728"/>
              <a:gd name="T1" fmla="*/ 0 h 21600"/>
              <a:gd name="T2" fmla="*/ 0 w 21728"/>
              <a:gd name="T3" fmla="*/ 21600 h 21600"/>
              <a:gd name="T4" fmla="*/ 128 w 21728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28" h="21600" fill="none" extrusionOk="0">
                <a:moveTo>
                  <a:pt x="21728" y="0"/>
                </a:moveTo>
                <a:cubicBezTo>
                  <a:pt x="21728" y="11929"/>
                  <a:pt x="12057" y="21600"/>
                  <a:pt x="128" y="21600"/>
                </a:cubicBezTo>
                <a:cubicBezTo>
                  <a:pt x="85" y="21600"/>
                  <a:pt x="42" y="21599"/>
                  <a:pt x="0" y="21599"/>
                </a:cubicBezTo>
              </a:path>
              <a:path w="21728" h="21600" stroke="0" extrusionOk="0">
                <a:moveTo>
                  <a:pt x="21728" y="0"/>
                </a:moveTo>
                <a:cubicBezTo>
                  <a:pt x="21728" y="11929"/>
                  <a:pt x="12057" y="21600"/>
                  <a:pt x="128" y="21600"/>
                </a:cubicBezTo>
                <a:cubicBezTo>
                  <a:pt x="85" y="21600"/>
                  <a:pt x="42" y="21599"/>
                  <a:pt x="0" y="21599"/>
                </a:cubicBezTo>
                <a:lnTo>
                  <a:pt x="128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47" name="Arc 431"/>
          <p:cNvSpPr>
            <a:spLocks/>
          </p:cNvSpPr>
          <p:nvPr/>
        </p:nvSpPr>
        <p:spPr bwMode="auto">
          <a:xfrm>
            <a:off x="7440740" y="4328165"/>
            <a:ext cx="781050" cy="4095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648" name="Group 432"/>
          <p:cNvGrpSpPr>
            <a:grpSpLocks/>
          </p:cNvGrpSpPr>
          <p:nvPr/>
        </p:nvGrpSpPr>
        <p:grpSpPr bwMode="auto">
          <a:xfrm>
            <a:off x="7034340" y="4405952"/>
            <a:ext cx="412750" cy="309563"/>
            <a:chOff x="3950" y="2388"/>
            <a:chExt cx="291" cy="195"/>
          </a:xfrm>
        </p:grpSpPr>
        <p:sp>
          <p:nvSpPr>
            <p:cNvPr id="9649" name="Arc 433"/>
            <p:cNvSpPr>
              <a:spLocks/>
            </p:cNvSpPr>
            <p:nvPr/>
          </p:nvSpPr>
          <p:spPr bwMode="auto">
            <a:xfrm>
              <a:off x="3966" y="2388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141 w 21600"/>
                <a:gd name="T1" fmla="*/ 21595 h 21595"/>
                <a:gd name="T2" fmla="*/ 0 w 21600"/>
                <a:gd name="T3" fmla="*/ 0 h 21595"/>
                <a:gd name="T4" fmla="*/ 21600 w 21600"/>
                <a:gd name="T5" fmla="*/ 0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5" fill="none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</a:path>
                <a:path w="21600" h="21595" stroke="0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50" name="Arc 434"/>
            <p:cNvSpPr>
              <a:spLocks/>
            </p:cNvSpPr>
            <p:nvPr/>
          </p:nvSpPr>
          <p:spPr bwMode="auto">
            <a:xfrm>
              <a:off x="4120" y="2467"/>
              <a:ext cx="81" cy="116"/>
            </a:xfrm>
            <a:custGeom>
              <a:avLst/>
              <a:gdLst>
                <a:gd name="G0" fmla="+- 270 0 0"/>
                <a:gd name="G1" fmla="+- 21600 0 0"/>
                <a:gd name="G2" fmla="+- 21600 0 0"/>
                <a:gd name="T0" fmla="*/ 0 w 21869"/>
                <a:gd name="T1" fmla="*/ 2 h 21600"/>
                <a:gd name="T2" fmla="*/ 21869 w 21869"/>
                <a:gd name="T3" fmla="*/ 21411 h 21600"/>
                <a:gd name="T4" fmla="*/ 270 w 2186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69" h="21600" fill="none" extrusionOk="0">
                  <a:moveTo>
                    <a:pt x="-1" y="1"/>
                  </a:moveTo>
                  <a:cubicBezTo>
                    <a:pt x="89" y="0"/>
                    <a:pt x="179" y="-1"/>
                    <a:pt x="270" y="0"/>
                  </a:cubicBezTo>
                  <a:cubicBezTo>
                    <a:pt x="12125" y="0"/>
                    <a:pt x="21765" y="9555"/>
                    <a:pt x="21869" y="21410"/>
                  </a:cubicBezTo>
                </a:path>
                <a:path w="21869" h="21600" stroke="0" extrusionOk="0">
                  <a:moveTo>
                    <a:pt x="-1" y="1"/>
                  </a:moveTo>
                  <a:cubicBezTo>
                    <a:pt x="89" y="0"/>
                    <a:pt x="179" y="-1"/>
                    <a:pt x="270" y="0"/>
                  </a:cubicBezTo>
                  <a:cubicBezTo>
                    <a:pt x="12125" y="0"/>
                    <a:pt x="21765" y="9555"/>
                    <a:pt x="21869" y="21410"/>
                  </a:cubicBezTo>
                  <a:lnTo>
                    <a:pt x="27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51" name="Arc 435"/>
            <p:cNvSpPr>
              <a:spLocks/>
            </p:cNvSpPr>
            <p:nvPr/>
          </p:nvSpPr>
          <p:spPr bwMode="auto">
            <a:xfrm>
              <a:off x="3950" y="2420"/>
              <a:ext cx="30" cy="20"/>
            </a:xfrm>
            <a:custGeom>
              <a:avLst/>
              <a:gdLst>
                <a:gd name="G0" fmla="+- 0 0 0"/>
                <a:gd name="G1" fmla="+- 1174 0 0"/>
                <a:gd name="G2" fmla="+- 21600 0 0"/>
                <a:gd name="T0" fmla="*/ 21568 w 21600"/>
                <a:gd name="T1" fmla="*/ 0 h 22774"/>
                <a:gd name="T2" fmla="*/ 0 w 21600"/>
                <a:gd name="T3" fmla="*/ 22774 h 22774"/>
                <a:gd name="T4" fmla="*/ 0 w 21600"/>
                <a:gd name="T5" fmla="*/ 1174 h 22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4" fill="none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</a:path>
                <a:path w="21600" h="22774" stroke="0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  <a:lnTo>
                    <a:pt x="0" y="117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52" name="Arc 436"/>
            <p:cNvSpPr>
              <a:spLocks/>
            </p:cNvSpPr>
            <p:nvPr/>
          </p:nvSpPr>
          <p:spPr bwMode="auto">
            <a:xfrm>
              <a:off x="3965" y="2483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53" name="Arc 437"/>
            <p:cNvSpPr>
              <a:spLocks/>
            </p:cNvSpPr>
            <p:nvPr/>
          </p:nvSpPr>
          <p:spPr bwMode="auto">
            <a:xfrm>
              <a:off x="4042" y="2423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54" name="Arc 438"/>
            <p:cNvSpPr>
              <a:spLocks/>
            </p:cNvSpPr>
            <p:nvPr/>
          </p:nvSpPr>
          <p:spPr bwMode="auto">
            <a:xfrm>
              <a:off x="4052" y="2468"/>
              <a:ext cx="30" cy="68"/>
            </a:xfrm>
            <a:custGeom>
              <a:avLst/>
              <a:gdLst>
                <a:gd name="G0" fmla="+- 0 0 0"/>
                <a:gd name="G1" fmla="+- 333 0 0"/>
                <a:gd name="G2" fmla="+- 21600 0 0"/>
                <a:gd name="T0" fmla="*/ 21597 w 21600"/>
                <a:gd name="T1" fmla="*/ 0 h 21933"/>
                <a:gd name="T2" fmla="*/ 0 w 21600"/>
                <a:gd name="T3" fmla="*/ 21933 h 21933"/>
                <a:gd name="T4" fmla="*/ 0 w 21600"/>
                <a:gd name="T5" fmla="*/ 333 h 2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933" fill="none" extrusionOk="0">
                  <a:moveTo>
                    <a:pt x="21597" y="-1"/>
                  </a:moveTo>
                  <a:cubicBezTo>
                    <a:pt x="21599" y="110"/>
                    <a:pt x="21600" y="221"/>
                    <a:pt x="21600" y="333"/>
                  </a:cubicBezTo>
                  <a:cubicBezTo>
                    <a:pt x="21600" y="12262"/>
                    <a:pt x="11929" y="21932"/>
                    <a:pt x="0" y="21933"/>
                  </a:cubicBezTo>
                </a:path>
                <a:path w="21600" h="21933" stroke="0" extrusionOk="0">
                  <a:moveTo>
                    <a:pt x="21597" y="-1"/>
                  </a:moveTo>
                  <a:cubicBezTo>
                    <a:pt x="21599" y="110"/>
                    <a:pt x="21600" y="221"/>
                    <a:pt x="21600" y="333"/>
                  </a:cubicBezTo>
                  <a:cubicBezTo>
                    <a:pt x="21600" y="12262"/>
                    <a:pt x="11929" y="21932"/>
                    <a:pt x="0" y="21933"/>
                  </a:cubicBezTo>
                  <a:lnTo>
                    <a:pt x="0" y="33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55" name="Arc 439"/>
            <p:cNvSpPr>
              <a:spLocks/>
            </p:cNvSpPr>
            <p:nvPr/>
          </p:nvSpPr>
          <p:spPr bwMode="auto">
            <a:xfrm>
              <a:off x="4194" y="2484"/>
              <a:ext cx="47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27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4"/>
                    <a:pt x="9681" y="243"/>
                    <a:pt x="21126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4"/>
                    <a:pt x="9681" y="243"/>
                    <a:pt x="21126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56" name="Arc 440"/>
            <p:cNvSpPr>
              <a:spLocks/>
            </p:cNvSpPr>
            <p:nvPr/>
          </p:nvSpPr>
          <p:spPr bwMode="auto">
            <a:xfrm>
              <a:off x="4135" y="2436"/>
              <a:ext cx="5" cy="115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657" name="Group 441"/>
          <p:cNvGrpSpPr>
            <a:grpSpLocks/>
          </p:cNvGrpSpPr>
          <p:nvPr/>
        </p:nvGrpSpPr>
        <p:grpSpPr bwMode="auto">
          <a:xfrm>
            <a:off x="6793041" y="4266251"/>
            <a:ext cx="1449387" cy="482600"/>
            <a:chOff x="3778" y="2388"/>
            <a:chExt cx="1028" cy="304"/>
          </a:xfrm>
        </p:grpSpPr>
        <p:sp>
          <p:nvSpPr>
            <p:cNvPr id="9658" name="Arc 442"/>
            <p:cNvSpPr>
              <a:spLocks/>
            </p:cNvSpPr>
            <p:nvPr/>
          </p:nvSpPr>
          <p:spPr bwMode="auto">
            <a:xfrm>
              <a:off x="3795" y="2388"/>
              <a:ext cx="262" cy="84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266 w 21600"/>
                <a:gd name="T1" fmla="*/ 21597 h 21597"/>
                <a:gd name="T2" fmla="*/ 0 w 21600"/>
                <a:gd name="T3" fmla="*/ 0 h 21597"/>
                <a:gd name="T4" fmla="*/ 21600 w 21600"/>
                <a:gd name="T5" fmla="*/ 0 h 2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7" fill="none" extrusionOk="0">
                  <a:moveTo>
                    <a:pt x="21265" y="21597"/>
                  </a:moveTo>
                  <a:cubicBezTo>
                    <a:pt x="9468" y="21414"/>
                    <a:pt x="0" y="11799"/>
                    <a:pt x="0" y="0"/>
                  </a:cubicBezTo>
                </a:path>
                <a:path w="21600" h="21597" stroke="0" extrusionOk="0">
                  <a:moveTo>
                    <a:pt x="21265" y="21597"/>
                  </a:moveTo>
                  <a:cubicBezTo>
                    <a:pt x="9468" y="21414"/>
                    <a:pt x="0" y="1179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59" name="Arc 443"/>
            <p:cNvSpPr>
              <a:spLocks/>
            </p:cNvSpPr>
            <p:nvPr/>
          </p:nvSpPr>
          <p:spPr bwMode="auto">
            <a:xfrm>
              <a:off x="4030" y="2500"/>
              <a:ext cx="754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60" name="Arc 444"/>
            <p:cNvSpPr>
              <a:spLocks/>
            </p:cNvSpPr>
            <p:nvPr/>
          </p:nvSpPr>
          <p:spPr bwMode="auto">
            <a:xfrm>
              <a:off x="4750" y="2560"/>
              <a:ext cx="56" cy="9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61" name="Arc 445"/>
            <p:cNvSpPr>
              <a:spLocks/>
            </p:cNvSpPr>
            <p:nvPr/>
          </p:nvSpPr>
          <p:spPr bwMode="auto">
            <a:xfrm>
              <a:off x="4007" y="2452"/>
              <a:ext cx="114" cy="8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62" name="Arc 446"/>
            <p:cNvSpPr>
              <a:spLocks/>
            </p:cNvSpPr>
            <p:nvPr/>
          </p:nvSpPr>
          <p:spPr bwMode="auto">
            <a:xfrm>
              <a:off x="3778" y="2412"/>
              <a:ext cx="46" cy="12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63" name="Arc 447"/>
            <p:cNvSpPr>
              <a:spLocks/>
            </p:cNvSpPr>
            <p:nvPr/>
          </p:nvSpPr>
          <p:spPr bwMode="auto">
            <a:xfrm>
              <a:off x="3799" y="2460"/>
              <a:ext cx="59" cy="24"/>
            </a:xfrm>
            <a:custGeom>
              <a:avLst/>
              <a:gdLst>
                <a:gd name="G0" fmla="+- 790 0 0"/>
                <a:gd name="G1" fmla="+- 0 0 0"/>
                <a:gd name="G2" fmla="+- 21600 0 0"/>
                <a:gd name="T0" fmla="*/ 22390 w 22390"/>
                <a:gd name="T1" fmla="*/ 0 h 21600"/>
                <a:gd name="T2" fmla="*/ 0 w 22390"/>
                <a:gd name="T3" fmla="*/ 21586 h 21600"/>
                <a:gd name="T4" fmla="*/ 790 w 2239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390" h="21600" fill="none" extrusionOk="0">
                  <a:moveTo>
                    <a:pt x="22390" y="0"/>
                  </a:moveTo>
                  <a:cubicBezTo>
                    <a:pt x="22390" y="11929"/>
                    <a:pt x="12719" y="21600"/>
                    <a:pt x="790" y="21600"/>
                  </a:cubicBezTo>
                  <a:cubicBezTo>
                    <a:pt x="526" y="21600"/>
                    <a:pt x="263" y="21595"/>
                    <a:pt x="0" y="21585"/>
                  </a:cubicBezTo>
                </a:path>
                <a:path w="22390" h="21600" stroke="0" extrusionOk="0">
                  <a:moveTo>
                    <a:pt x="22390" y="0"/>
                  </a:moveTo>
                  <a:cubicBezTo>
                    <a:pt x="22390" y="11929"/>
                    <a:pt x="12719" y="21600"/>
                    <a:pt x="790" y="21600"/>
                  </a:cubicBezTo>
                  <a:cubicBezTo>
                    <a:pt x="526" y="21600"/>
                    <a:pt x="263" y="21595"/>
                    <a:pt x="0" y="21585"/>
                  </a:cubicBezTo>
                  <a:lnTo>
                    <a:pt x="79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64" name="Arc 448"/>
            <p:cNvSpPr>
              <a:spLocks/>
            </p:cNvSpPr>
            <p:nvPr/>
          </p:nvSpPr>
          <p:spPr bwMode="auto">
            <a:xfrm>
              <a:off x="3897" y="2416"/>
              <a:ext cx="11" cy="24"/>
            </a:xfrm>
            <a:custGeom>
              <a:avLst/>
              <a:gdLst>
                <a:gd name="G0" fmla="+- 21525 0 0"/>
                <a:gd name="G1" fmla="+- 21511 0 0"/>
                <a:gd name="G2" fmla="+- 21600 0 0"/>
                <a:gd name="T0" fmla="*/ 0 w 21525"/>
                <a:gd name="T1" fmla="*/ 19717 h 21511"/>
                <a:gd name="T2" fmla="*/ 19569 w 21525"/>
                <a:gd name="T3" fmla="*/ 0 h 21511"/>
                <a:gd name="T4" fmla="*/ 21525 w 21525"/>
                <a:gd name="T5" fmla="*/ 21511 h 2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25" h="21511" fill="none" extrusionOk="0">
                  <a:moveTo>
                    <a:pt x="-1" y="19716"/>
                  </a:moveTo>
                  <a:cubicBezTo>
                    <a:pt x="870" y="9265"/>
                    <a:pt x="9124" y="949"/>
                    <a:pt x="19568" y="-1"/>
                  </a:cubicBezTo>
                </a:path>
                <a:path w="21525" h="21511" stroke="0" extrusionOk="0">
                  <a:moveTo>
                    <a:pt x="-1" y="19716"/>
                  </a:moveTo>
                  <a:cubicBezTo>
                    <a:pt x="870" y="9265"/>
                    <a:pt x="9124" y="949"/>
                    <a:pt x="19568" y="-1"/>
                  </a:cubicBezTo>
                  <a:lnTo>
                    <a:pt x="21525" y="21511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65" name="Arc 449"/>
            <p:cNvSpPr>
              <a:spLocks/>
            </p:cNvSpPr>
            <p:nvPr/>
          </p:nvSpPr>
          <p:spPr bwMode="auto">
            <a:xfrm>
              <a:off x="3916" y="2448"/>
              <a:ext cx="46" cy="48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66" name="Arc 450"/>
            <p:cNvSpPr>
              <a:spLocks/>
            </p:cNvSpPr>
            <p:nvPr/>
          </p:nvSpPr>
          <p:spPr bwMode="auto">
            <a:xfrm>
              <a:off x="4104" y="2464"/>
              <a:ext cx="68" cy="60"/>
            </a:xfrm>
            <a:custGeom>
              <a:avLst/>
              <a:gdLst>
                <a:gd name="G0" fmla="+- 21573 0 0"/>
                <a:gd name="G1" fmla="+- 21598 0 0"/>
                <a:gd name="G2" fmla="+- 21600 0 0"/>
                <a:gd name="T0" fmla="*/ 0 w 21573"/>
                <a:gd name="T1" fmla="*/ 20519 h 21598"/>
                <a:gd name="T2" fmla="*/ 21255 w 21573"/>
                <a:gd name="T3" fmla="*/ 0 h 21598"/>
                <a:gd name="T4" fmla="*/ 21573 w 21573"/>
                <a:gd name="T5" fmla="*/ 21598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73" h="21598" fill="none" extrusionOk="0">
                  <a:moveTo>
                    <a:pt x="-1" y="20518"/>
                  </a:moveTo>
                  <a:cubicBezTo>
                    <a:pt x="568" y="9146"/>
                    <a:pt x="9869" y="167"/>
                    <a:pt x="21255" y="0"/>
                  </a:cubicBezTo>
                </a:path>
                <a:path w="21573" h="21598" stroke="0" extrusionOk="0">
                  <a:moveTo>
                    <a:pt x="-1" y="20518"/>
                  </a:moveTo>
                  <a:cubicBezTo>
                    <a:pt x="568" y="9146"/>
                    <a:pt x="9869" y="167"/>
                    <a:pt x="21255" y="0"/>
                  </a:cubicBezTo>
                  <a:lnTo>
                    <a:pt x="21573" y="21598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67" name="Arc 451"/>
            <p:cNvSpPr>
              <a:spLocks/>
            </p:cNvSpPr>
            <p:nvPr/>
          </p:nvSpPr>
          <p:spPr bwMode="auto">
            <a:xfrm>
              <a:off x="4030" y="2424"/>
              <a:ext cx="12" cy="84"/>
            </a:xfrm>
            <a:custGeom>
              <a:avLst/>
              <a:gdLst>
                <a:gd name="G0" fmla="+- 4285 0 0"/>
                <a:gd name="G1" fmla="+- 0 0 0"/>
                <a:gd name="G2" fmla="+- 21600 0 0"/>
                <a:gd name="T0" fmla="*/ 25885 w 25885"/>
                <a:gd name="T1" fmla="*/ 0 h 21600"/>
                <a:gd name="T2" fmla="*/ 0 w 25885"/>
                <a:gd name="T3" fmla="*/ 21171 h 21600"/>
                <a:gd name="T4" fmla="*/ 4285 w 2588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885" h="21600" fill="none" extrusionOk="0">
                  <a:moveTo>
                    <a:pt x="25885" y="0"/>
                  </a:moveTo>
                  <a:cubicBezTo>
                    <a:pt x="25885" y="11929"/>
                    <a:pt x="16214" y="21600"/>
                    <a:pt x="4285" y="21600"/>
                  </a:cubicBezTo>
                  <a:cubicBezTo>
                    <a:pt x="2845" y="21600"/>
                    <a:pt x="1410" y="21456"/>
                    <a:pt x="0" y="21170"/>
                  </a:cubicBezTo>
                </a:path>
                <a:path w="25885" h="21600" stroke="0" extrusionOk="0">
                  <a:moveTo>
                    <a:pt x="25885" y="0"/>
                  </a:moveTo>
                  <a:cubicBezTo>
                    <a:pt x="25885" y="11929"/>
                    <a:pt x="16214" y="21600"/>
                    <a:pt x="4285" y="21600"/>
                  </a:cubicBezTo>
                  <a:cubicBezTo>
                    <a:pt x="2845" y="21600"/>
                    <a:pt x="1410" y="21456"/>
                    <a:pt x="0" y="21170"/>
                  </a:cubicBezTo>
                  <a:lnTo>
                    <a:pt x="4285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668" name="Arc 452"/>
          <p:cNvSpPr>
            <a:spLocks/>
          </p:cNvSpPr>
          <p:nvPr/>
        </p:nvSpPr>
        <p:spPr bwMode="auto">
          <a:xfrm>
            <a:off x="7412166" y="4564701"/>
            <a:ext cx="79375" cy="152400"/>
          </a:xfrm>
          <a:custGeom>
            <a:avLst/>
            <a:gdLst>
              <a:gd name="G0" fmla="+- 21589 0 0"/>
              <a:gd name="G1" fmla="+- 21597 0 0"/>
              <a:gd name="G2" fmla="+- 21600 0 0"/>
              <a:gd name="T0" fmla="*/ 0 w 21589"/>
              <a:gd name="T1" fmla="*/ 20922 h 21597"/>
              <a:gd name="T2" fmla="*/ 21203 w 21589"/>
              <a:gd name="T3" fmla="*/ 0 h 21597"/>
              <a:gd name="T4" fmla="*/ 21589 w 21589"/>
              <a:gd name="T5" fmla="*/ 21597 h 2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9" h="21597" fill="none" extrusionOk="0">
                <a:moveTo>
                  <a:pt x="-1" y="20921"/>
                </a:moveTo>
                <a:cubicBezTo>
                  <a:pt x="359" y="9410"/>
                  <a:pt x="9687" y="206"/>
                  <a:pt x="21203" y="0"/>
                </a:cubicBezTo>
              </a:path>
              <a:path w="21589" h="21597" stroke="0" extrusionOk="0">
                <a:moveTo>
                  <a:pt x="-1" y="20921"/>
                </a:moveTo>
                <a:cubicBezTo>
                  <a:pt x="359" y="9410"/>
                  <a:pt x="9687" y="206"/>
                  <a:pt x="21203" y="0"/>
                </a:cubicBezTo>
                <a:lnTo>
                  <a:pt x="21589" y="2159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69" name="Rectangle 453"/>
          <p:cNvSpPr>
            <a:spLocks noChangeArrowheads="1"/>
          </p:cNvSpPr>
          <p:nvPr/>
        </p:nvSpPr>
        <p:spPr bwMode="auto">
          <a:xfrm>
            <a:off x="7472491" y="4571051"/>
            <a:ext cx="22225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70" name="Rectangle 454"/>
          <p:cNvSpPr>
            <a:spLocks noChangeArrowheads="1"/>
          </p:cNvSpPr>
          <p:nvPr/>
        </p:nvSpPr>
        <p:spPr bwMode="auto">
          <a:xfrm>
            <a:off x="7569328" y="4485326"/>
            <a:ext cx="23813" cy="206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71" name="Rectangle 455"/>
          <p:cNvSpPr>
            <a:spLocks noChangeArrowheads="1"/>
          </p:cNvSpPr>
          <p:nvPr/>
        </p:nvSpPr>
        <p:spPr bwMode="auto">
          <a:xfrm>
            <a:off x="7512177" y="4523426"/>
            <a:ext cx="20638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72" name="Rectangle 456"/>
          <p:cNvSpPr>
            <a:spLocks noChangeArrowheads="1"/>
          </p:cNvSpPr>
          <p:nvPr/>
        </p:nvSpPr>
        <p:spPr bwMode="auto">
          <a:xfrm>
            <a:off x="7561390" y="4591690"/>
            <a:ext cx="19050" cy="206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73" name="Rectangle 457"/>
          <p:cNvSpPr>
            <a:spLocks noChangeArrowheads="1"/>
          </p:cNvSpPr>
          <p:nvPr/>
        </p:nvSpPr>
        <p:spPr bwMode="auto">
          <a:xfrm>
            <a:off x="7601077" y="4723451"/>
            <a:ext cx="20638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74" name="Rectangle 458"/>
          <p:cNvSpPr>
            <a:spLocks noChangeArrowheads="1"/>
          </p:cNvSpPr>
          <p:nvPr/>
        </p:nvSpPr>
        <p:spPr bwMode="auto">
          <a:xfrm>
            <a:off x="7696328" y="4637726"/>
            <a:ext cx="23813" cy="206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75" name="Rectangle 459"/>
          <p:cNvSpPr>
            <a:spLocks noChangeArrowheads="1"/>
          </p:cNvSpPr>
          <p:nvPr/>
        </p:nvSpPr>
        <p:spPr bwMode="auto">
          <a:xfrm>
            <a:off x="7640766" y="4675826"/>
            <a:ext cx="22225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76" name="Rectangle 460"/>
          <p:cNvSpPr>
            <a:spLocks noChangeArrowheads="1"/>
          </p:cNvSpPr>
          <p:nvPr/>
        </p:nvSpPr>
        <p:spPr bwMode="auto">
          <a:xfrm>
            <a:off x="7689977" y="4744090"/>
            <a:ext cx="20638" cy="206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677" name="Group 461"/>
          <p:cNvGrpSpPr>
            <a:grpSpLocks/>
          </p:cNvGrpSpPr>
          <p:nvPr/>
        </p:nvGrpSpPr>
        <p:grpSpPr bwMode="auto">
          <a:xfrm>
            <a:off x="7662990" y="4196402"/>
            <a:ext cx="412750" cy="309563"/>
            <a:chOff x="4395" y="2256"/>
            <a:chExt cx="292" cy="195"/>
          </a:xfrm>
        </p:grpSpPr>
        <p:sp>
          <p:nvSpPr>
            <p:cNvPr id="9678" name="Arc 462"/>
            <p:cNvSpPr>
              <a:spLocks/>
            </p:cNvSpPr>
            <p:nvPr/>
          </p:nvSpPr>
          <p:spPr bwMode="auto">
            <a:xfrm>
              <a:off x="4411" y="2256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79" name="Arc 463"/>
            <p:cNvSpPr>
              <a:spLocks/>
            </p:cNvSpPr>
            <p:nvPr/>
          </p:nvSpPr>
          <p:spPr bwMode="auto">
            <a:xfrm>
              <a:off x="4564" y="2335"/>
              <a:ext cx="80" cy="1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599"/>
                <a:gd name="T1" fmla="*/ 0 h 21600"/>
                <a:gd name="T2" fmla="*/ 21599 w 21599"/>
                <a:gd name="T3" fmla="*/ 21411 h 21600"/>
                <a:gd name="T4" fmla="*/ 0 w 215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21600" fill="none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</a:path>
                <a:path w="21599" h="21600" stroke="0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80" name="Arc 464"/>
            <p:cNvSpPr>
              <a:spLocks/>
            </p:cNvSpPr>
            <p:nvPr/>
          </p:nvSpPr>
          <p:spPr bwMode="auto">
            <a:xfrm>
              <a:off x="4395" y="2288"/>
              <a:ext cx="30" cy="20"/>
            </a:xfrm>
            <a:custGeom>
              <a:avLst/>
              <a:gdLst>
                <a:gd name="G0" fmla="+- 0 0 0"/>
                <a:gd name="G1" fmla="+- 1174 0 0"/>
                <a:gd name="G2" fmla="+- 21600 0 0"/>
                <a:gd name="T0" fmla="*/ 21568 w 21600"/>
                <a:gd name="T1" fmla="*/ 0 h 22774"/>
                <a:gd name="T2" fmla="*/ 0 w 21600"/>
                <a:gd name="T3" fmla="*/ 22774 h 22774"/>
                <a:gd name="T4" fmla="*/ 0 w 21600"/>
                <a:gd name="T5" fmla="*/ 1174 h 22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4" fill="none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</a:path>
                <a:path w="21600" h="22774" stroke="0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  <a:lnTo>
                    <a:pt x="0" y="117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81" name="Arc 465"/>
            <p:cNvSpPr>
              <a:spLocks/>
            </p:cNvSpPr>
            <p:nvPr/>
          </p:nvSpPr>
          <p:spPr bwMode="auto">
            <a:xfrm>
              <a:off x="4412" y="2351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82" name="Arc 466"/>
            <p:cNvSpPr>
              <a:spLocks/>
            </p:cNvSpPr>
            <p:nvPr/>
          </p:nvSpPr>
          <p:spPr bwMode="auto">
            <a:xfrm>
              <a:off x="4488" y="2291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83" name="Arc 467"/>
            <p:cNvSpPr>
              <a:spLocks/>
            </p:cNvSpPr>
            <p:nvPr/>
          </p:nvSpPr>
          <p:spPr bwMode="auto">
            <a:xfrm>
              <a:off x="4495" y="2335"/>
              <a:ext cx="32" cy="69"/>
            </a:xfrm>
            <a:custGeom>
              <a:avLst/>
              <a:gdLst>
                <a:gd name="G0" fmla="+- 1458 0 0"/>
                <a:gd name="G1" fmla="+- 329 0 0"/>
                <a:gd name="G2" fmla="+- 21600 0 0"/>
                <a:gd name="T0" fmla="*/ 23056 w 23058"/>
                <a:gd name="T1" fmla="*/ 0 h 21929"/>
                <a:gd name="T2" fmla="*/ 0 w 23058"/>
                <a:gd name="T3" fmla="*/ 21880 h 21929"/>
                <a:gd name="T4" fmla="*/ 1458 w 23058"/>
                <a:gd name="T5" fmla="*/ 329 h 21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058" h="21929" fill="none" extrusionOk="0">
                  <a:moveTo>
                    <a:pt x="23055" y="0"/>
                  </a:moveTo>
                  <a:cubicBezTo>
                    <a:pt x="23057" y="109"/>
                    <a:pt x="23058" y="219"/>
                    <a:pt x="23058" y="329"/>
                  </a:cubicBezTo>
                  <a:cubicBezTo>
                    <a:pt x="23058" y="12258"/>
                    <a:pt x="13387" y="21929"/>
                    <a:pt x="1458" y="21929"/>
                  </a:cubicBezTo>
                  <a:cubicBezTo>
                    <a:pt x="971" y="21929"/>
                    <a:pt x="485" y="21912"/>
                    <a:pt x="0" y="21879"/>
                  </a:cubicBezTo>
                </a:path>
                <a:path w="23058" h="21929" stroke="0" extrusionOk="0">
                  <a:moveTo>
                    <a:pt x="23055" y="0"/>
                  </a:moveTo>
                  <a:cubicBezTo>
                    <a:pt x="23057" y="109"/>
                    <a:pt x="23058" y="219"/>
                    <a:pt x="23058" y="329"/>
                  </a:cubicBezTo>
                  <a:cubicBezTo>
                    <a:pt x="23058" y="12258"/>
                    <a:pt x="13387" y="21929"/>
                    <a:pt x="1458" y="21929"/>
                  </a:cubicBezTo>
                  <a:cubicBezTo>
                    <a:pt x="971" y="21929"/>
                    <a:pt x="485" y="21912"/>
                    <a:pt x="0" y="21879"/>
                  </a:cubicBezTo>
                  <a:lnTo>
                    <a:pt x="1458" y="329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84" name="Arc 468"/>
            <p:cNvSpPr>
              <a:spLocks/>
            </p:cNvSpPr>
            <p:nvPr/>
          </p:nvSpPr>
          <p:spPr bwMode="auto">
            <a:xfrm>
              <a:off x="4639" y="2352"/>
              <a:ext cx="48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36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85" name="Arc 469"/>
            <p:cNvSpPr>
              <a:spLocks/>
            </p:cNvSpPr>
            <p:nvPr/>
          </p:nvSpPr>
          <p:spPr bwMode="auto">
            <a:xfrm>
              <a:off x="4582" y="2304"/>
              <a:ext cx="7" cy="115"/>
            </a:xfrm>
            <a:custGeom>
              <a:avLst/>
              <a:gdLst>
                <a:gd name="G0" fmla="+- 8206 0 0"/>
                <a:gd name="G1" fmla="+- 0 0 0"/>
                <a:gd name="G2" fmla="+- 21600 0 0"/>
                <a:gd name="T0" fmla="*/ 29806 w 29806"/>
                <a:gd name="T1" fmla="*/ 0 h 21600"/>
                <a:gd name="T2" fmla="*/ 0 w 29806"/>
                <a:gd name="T3" fmla="*/ 19980 h 21600"/>
                <a:gd name="T4" fmla="*/ 8206 w 29806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806" h="21600" fill="none" extrusionOk="0">
                  <a:moveTo>
                    <a:pt x="29806" y="0"/>
                  </a:moveTo>
                  <a:cubicBezTo>
                    <a:pt x="29806" y="11929"/>
                    <a:pt x="20135" y="21600"/>
                    <a:pt x="8206" y="21600"/>
                  </a:cubicBezTo>
                  <a:cubicBezTo>
                    <a:pt x="5391" y="21600"/>
                    <a:pt x="2603" y="21049"/>
                    <a:pt x="-1" y="19980"/>
                  </a:cubicBezTo>
                </a:path>
                <a:path w="29806" h="21600" stroke="0" extrusionOk="0">
                  <a:moveTo>
                    <a:pt x="29806" y="0"/>
                  </a:moveTo>
                  <a:cubicBezTo>
                    <a:pt x="29806" y="11929"/>
                    <a:pt x="20135" y="21600"/>
                    <a:pt x="8206" y="21600"/>
                  </a:cubicBezTo>
                  <a:cubicBezTo>
                    <a:pt x="5391" y="21600"/>
                    <a:pt x="2603" y="21049"/>
                    <a:pt x="-1" y="19980"/>
                  </a:cubicBezTo>
                  <a:lnTo>
                    <a:pt x="8206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695" name="Line 479"/>
          <p:cNvSpPr>
            <a:spLocks noChangeShapeType="1"/>
          </p:cNvSpPr>
          <p:nvPr/>
        </p:nvSpPr>
        <p:spPr bwMode="auto">
          <a:xfrm>
            <a:off x="8153527" y="4644076"/>
            <a:ext cx="46038" cy="25400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96" name="Arc 480"/>
          <p:cNvSpPr>
            <a:spLocks/>
          </p:cNvSpPr>
          <p:nvPr/>
        </p:nvSpPr>
        <p:spPr bwMode="auto">
          <a:xfrm>
            <a:off x="8063041" y="4632964"/>
            <a:ext cx="58737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97" name="Arc 481"/>
          <p:cNvSpPr>
            <a:spLocks/>
          </p:cNvSpPr>
          <p:nvPr/>
        </p:nvSpPr>
        <p:spPr bwMode="auto">
          <a:xfrm>
            <a:off x="8101141" y="4594865"/>
            <a:ext cx="20637" cy="1428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98" name="Arc 482"/>
          <p:cNvSpPr>
            <a:spLocks/>
          </p:cNvSpPr>
          <p:nvPr/>
        </p:nvSpPr>
        <p:spPr bwMode="auto">
          <a:xfrm>
            <a:off x="8253541" y="4471040"/>
            <a:ext cx="187325" cy="90487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99" name="Arc 483"/>
          <p:cNvSpPr>
            <a:spLocks/>
          </p:cNvSpPr>
          <p:nvPr/>
        </p:nvSpPr>
        <p:spPr bwMode="auto">
          <a:xfrm>
            <a:off x="8215440" y="4550415"/>
            <a:ext cx="76200" cy="90487"/>
          </a:xfrm>
          <a:custGeom>
            <a:avLst/>
            <a:gdLst>
              <a:gd name="G0" fmla="+- 21587 0 0"/>
              <a:gd name="G1" fmla="+- 21596 0 0"/>
              <a:gd name="G2" fmla="+- 21600 0 0"/>
              <a:gd name="T0" fmla="*/ 0 w 21587"/>
              <a:gd name="T1" fmla="*/ 20839 h 21596"/>
              <a:gd name="T2" fmla="*/ 21194 w 21587"/>
              <a:gd name="T3" fmla="*/ 0 h 21596"/>
              <a:gd name="T4" fmla="*/ 21587 w 21587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596" fill="none" extrusionOk="0">
                <a:moveTo>
                  <a:pt x="0" y="20839"/>
                </a:moveTo>
                <a:cubicBezTo>
                  <a:pt x="402" y="9363"/>
                  <a:pt x="9713" y="208"/>
                  <a:pt x="21193" y="-1"/>
                </a:cubicBezTo>
              </a:path>
              <a:path w="21587" h="21596" stroke="0" extrusionOk="0">
                <a:moveTo>
                  <a:pt x="0" y="20839"/>
                </a:moveTo>
                <a:cubicBezTo>
                  <a:pt x="402" y="9363"/>
                  <a:pt x="9713" y="208"/>
                  <a:pt x="21193" y="-1"/>
                </a:cubicBezTo>
                <a:lnTo>
                  <a:pt x="21587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00" name="Arc 484"/>
          <p:cNvSpPr>
            <a:spLocks/>
          </p:cNvSpPr>
          <p:nvPr/>
        </p:nvSpPr>
        <p:spPr bwMode="auto">
          <a:xfrm>
            <a:off x="8439277" y="4502790"/>
            <a:ext cx="25400" cy="9525"/>
          </a:xfrm>
          <a:custGeom>
            <a:avLst/>
            <a:gdLst>
              <a:gd name="G0" fmla="+- 21600 0 0"/>
              <a:gd name="G1" fmla="+- 4236 0 0"/>
              <a:gd name="G2" fmla="+- 21600 0 0"/>
              <a:gd name="T0" fmla="*/ 18782 w 21600"/>
              <a:gd name="T1" fmla="*/ 25651 h 25651"/>
              <a:gd name="T2" fmla="*/ 419 w 21600"/>
              <a:gd name="T3" fmla="*/ 0 h 25651"/>
              <a:gd name="T4" fmla="*/ 21600 w 21600"/>
              <a:gd name="T5" fmla="*/ 4236 h 25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651" fill="none" extrusionOk="0">
                <a:moveTo>
                  <a:pt x="18781" y="25651"/>
                </a:moveTo>
                <a:cubicBezTo>
                  <a:pt x="8034" y="24237"/>
                  <a:pt x="0" y="1507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</a:path>
              <a:path w="21600" h="25651" stroke="0" extrusionOk="0">
                <a:moveTo>
                  <a:pt x="18781" y="25651"/>
                </a:moveTo>
                <a:cubicBezTo>
                  <a:pt x="8034" y="24237"/>
                  <a:pt x="0" y="1507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  <a:lnTo>
                  <a:pt x="21600" y="423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01" name="Arc 485"/>
          <p:cNvSpPr>
            <a:spLocks/>
          </p:cNvSpPr>
          <p:nvPr/>
        </p:nvSpPr>
        <p:spPr bwMode="auto">
          <a:xfrm>
            <a:off x="8413878" y="4556764"/>
            <a:ext cx="36513" cy="23812"/>
          </a:xfrm>
          <a:custGeom>
            <a:avLst/>
            <a:gdLst>
              <a:gd name="G0" fmla="+- 21600 0 0"/>
              <a:gd name="G1" fmla="+- 3284 0 0"/>
              <a:gd name="G2" fmla="+- 21600 0 0"/>
              <a:gd name="T0" fmla="*/ 19735 w 21600"/>
              <a:gd name="T1" fmla="*/ 24803 h 24803"/>
              <a:gd name="T2" fmla="*/ 251 w 21600"/>
              <a:gd name="T3" fmla="*/ 0 h 24803"/>
              <a:gd name="T4" fmla="*/ 21600 w 21600"/>
              <a:gd name="T5" fmla="*/ 3284 h 24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4803" fill="none" extrusionOk="0">
                <a:moveTo>
                  <a:pt x="19734" y="24803"/>
                </a:moveTo>
                <a:cubicBezTo>
                  <a:pt x="8570" y="23835"/>
                  <a:pt x="0" y="14490"/>
                  <a:pt x="0" y="3284"/>
                </a:cubicBezTo>
                <a:cubicBezTo>
                  <a:pt x="-1" y="2184"/>
                  <a:pt x="83" y="1086"/>
                  <a:pt x="251" y="0"/>
                </a:cubicBezTo>
              </a:path>
              <a:path w="21600" h="24803" stroke="0" extrusionOk="0">
                <a:moveTo>
                  <a:pt x="19734" y="24803"/>
                </a:moveTo>
                <a:cubicBezTo>
                  <a:pt x="8570" y="23835"/>
                  <a:pt x="0" y="14490"/>
                  <a:pt x="0" y="3284"/>
                </a:cubicBezTo>
                <a:cubicBezTo>
                  <a:pt x="-1" y="2184"/>
                  <a:pt x="83" y="1086"/>
                  <a:pt x="251" y="0"/>
                </a:cubicBezTo>
                <a:lnTo>
                  <a:pt x="21600" y="3284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02" name="Arc 486"/>
          <p:cNvSpPr>
            <a:spLocks/>
          </p:cNvSpPr>
          <p:nvPr/>
        </p:nvSpPr>
        <p:spPr bwMode="auto">
          <a:xfrm>
            <a:off x="8367841" y="4510726"/>
            <a:ext cx="7937" cy="20638"/>
          </a:xfrm>
          <a:custGeom>
            <a:avLst/>
            <a:gdLst>
              <a:gd name="G0" fmla="+- 13368 0 0"/>
              <a:gd name="G1" fmla="+- 21600 0 0"/>
              <a:gd name="G2" fmla="+- 21600 0 0"/>
              <a:gd name="T0" fmla="*/ 0 w 34968"/>
              <a:gd name="T1" fmla="*/ 4633 h 21600"/>
              <a:gd name="T2" fmla="*/ 34968 w 34968"/>
              <a:gd name="T3" fmla="*/ 21600 h 21600"/>
              <a:gd name="T4" fmla="*/ 13368 w 3496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968" h="21600" fill="none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</a:path>
              <a:path w="34968" h="21600" stroke="0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  <a:lnTo>
                  <a:pt x="1336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03" name="Arc 487"/>
          <p:cNvSpPr>
            <a:spLocks/>
          </p:cNvSpPr>
          <p:nvPr/>
        </p:nvSpPr>
        <p:spPr bwMode="auto">
          <a:xfrm>
            <a:off x="8336091" y="4537715"/>
            <a:ext cx="26987" cy="52387"/>
          </a:xfrm>
          <a:custGeom>
            <a:avLst/>
            <a:gdLst>
              <a:gd name="G0" fmla="+- 21600 0 0"/>
              <a:gd name="G1" fmla="+- 1391 0 0"/>
              <a:gd name="G2" fmla="+- 21600 0 0"/>
              <a:gd name="T0" fmla="*/ 19264 w 21600"/>
              <a:gd name="T1" fmla="*/ 22864 h 22864"/>
              <a:gd name="T2" fmla="*/ 45 w 21600"/>
              <a:gd name="T3" fmla="*/ 0 h 22864"/>
              <a:gd name="T4" fmla="*/ 21600 w 21600"/>
              <a:gd name="T5" fmla="*/ 1391 h 2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864" fill="none" extrusionOk="0">
                <a:moveTo>
                  <a:pt x="19263" y="22864"/>
                </a:moveTo>
                <a:cubicBezTo>
                  <a:pt x="8303" y="21671"/>
                  <a:pt x="0" y="12416"/>
                  <a:pt x="0" y="1391"/>
                </a:cubicBezTo>
                <a:cubicBezTo>
                  <a:pt x="-1" y="926"/>
                  <a:pt x="14" y="463"/>
                  <a:pt x="44" y="-1"/>
                </a:cubicBezTo>
              </a:path>
              <a:path w="21600" h="22864" stroke="0" extrusionOk="0">
                <a:moveTo>
                  <a:pt x="19263" y="22864"/>
                </a:moveTo>
                <a:cubicBezTo>
                  <a:pt x="8303" y="21671"/>
                  <a:pt x="0" y="12416"/>
                  <a:pt x="0" y="1391"/>
                </a:cubicBezTo>
                <a:cubicBezTo>
                  <a:pt x="-1" y="926"/>
                  <a:pt x="14" y="463"/>
                  <a:pt x="44" y="-1"/>
                </a:cubicBezTo>
                <a:lnTo>
                  <a:pt x="21600" y="139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04" name="Arc 488"/>
          <p:cNvSpPr>
            <a:spLocks/>
          </p:cNvSpPr>
          <p:nvPr/>
        </p:nvSpPr>
        <p:spPr bwMode="auto">
          <a:xfrm>
            <a:off x="8167815" y="4564701"/>
            <a:ext cx="42862" cy="63500"/>
          </a:xfrm>
          <a:custGeom>
            <a:avLst/>
            <a:gdLst>
              <a:gd name="G0" fmla="+- 720 0 0"/>
              <a:gd name="G1" fmla="+- 21600 0 0"/>
              <a:gd name="G2" fmla="+- 21600 0 0"/>
              <a:gd name="T0" fmla="*/ 0 w 22313"/>
              <a:gd name="T1" fmla="*/ 12 h 21600"/>
              <a:gd name="T2" fmla="*/ 22313 w 22313"/>
              <a:gd name="T3" fmla="*/ 21042 h 21600"/>
              <a:gd name="T4" fmla="*/ 720 w 2231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13" h="21600" fill="none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431" y="0"/>
                  <a:pt x="22010" y="9333"/>
                  <a:pt x="22312" y="21042"/>
                </a:cubicBezTo>
              </a:path>
              <a:path w="22313" h="21600" stroke="0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431" y="0"/>
                  <a:pt x="22010" y="9333"/>
                  <a:pt x="22312" y="21042"/>
                </a:cubicBezTo>
                <a:lnTo>
                  <a:pt x="72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05" name="Rectangle 489"/>
          <p:cNvSpPr>
            <a:spLocks noChangeArrowheads="1"/>
          </p:cNvSpPr>
          <p:nvPr/>
        </p:nvSpPr>
        <p:spPr bwMode="auto">
          <a:xfrm>
            <a:off x="8212265" y="4645665"/>
            <a:ext cx="6350" cy="79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06" name="Rectangle 490"/>
          <p:cNvSpPr>
            <a:spLocks noChangeArrowheads="1"/>
          </p:cNvSpPr>
          <p:nvPr/>
        </p:nvSpPr>
        <p:spPr bwMode="auto">
          <a:xfrm>
            <a:off x="8263066" y="4583752"/>
            <a:ext cx="9525" cy="1111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07" name="Rectangle 491"/>
          <p:cNvSpPr>
            <a:spLocks noChangeArrowheads="1"/>
          </p:cNvSpPr>
          <p:nvPr/>
        </p:nvSpPr>
        <p:spPr bwMode="auto">
          <a:xfrm>
            <a:off x="8234490" y="4612326"/>
            <a:ext cx="6350" cy="79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08" name="Rectangle 492"/>
          <p:cNvSpPr>
            <a:spLocks noChangeArrowheads="1"/>
          </p:cNvSpPr>
          <p:nvPr/>
        </p:nvSpPr>
        <p:spPr bwMode="auto">
          <a:xfrm>
            <a:off x="8259890" y="4659952"/>
            <a:ext cx="6350" cy="1111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20" name="Arc 504"/>
          <p:cNvSpPr>
            <a:spLocks/>
          </p:cNvSpPr>
          <p:nvPr/>
        </p:nvSpPr>
        <p:spPr bwMode="auto">
          <a:xfrm>
            <a:off x="8263066" y="4388489"/>
            <a:ext cx="136525" cy="127000"/>
          </a:xfrm>
          <a:custGeom>
            <a:avLst/>
            <a:gdLst>
              <a:gd name="G0" fmla="+- 0 0 0"/>
              <a:gd name="G1" fmla="+- 276 0 0"/>
              <a:gd name="G2" fmla="+- 21600 0 0"/>
              <a:gd name="T0" fmla="*/ 21598 w 21600"/>
              <a:gd name="T1" fmla="*/ 0 h 21876"/>
              <a:gd name="T2" fmla="*/ 0 w 21600"/>
              <a:gd name="T3" fmla="*/ 21876 h 21876"/>
              <a:gd name="T4" fmla="*/ 0 w 21600"/>
              <a:gd name="T5" fmla="*/ 276 h 21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876" fill="none" extrusionOk="0">
                <a:moveTo>
                  <a:pt x="21598" y="-1"/>
                </a:moveTo>
                <a:cubicBezTo>
                  <a:pt x="21599" y="91"/>
                  <a:pt x="21600" y="183"/>
                  <a:pt x="21600" y="276"/>
                </a:cubicBezTo>
                <a:cubicBezTo>
                  <a:pt x="21600" y="12205"/>
                  <a:pt x="11929" y="21875"/>
                  <a:pt x="0" y="21876"/>
                </a:cubicBezTo>
              </a:path>
              <a:path w="21600" h="21876" stroke="0" extrusionOk="0">
                <a:moveTo>
                  <a:pt x="21598" y="-1"/>
                </a:moveTo>
                <a:cubicBezTo>
                  <a:pt x="21599" y="91"/>
                  <a:pt x="21600" y="183"/>
                  <a:pt x="21600" y="276"/>
                </a:cubicBezTo>
                <a:cubicBezTo>
                  <a:pt x="21600" y="12205"/>
                  <a:pt x="11929" y="21875"/>
                  <a:pt x="0" y="21876"/>
                </a:cubicBezTo>
                <a:lnTo>
                  <a:pt x="0" y="27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21" name="Arc 505"/>
          <p:cNvSpPr>
            <a:spLocks/>
          </p:cNvSpPr>
          <p:nvPr/>
        </p:nvSpPr>
        <p:spPr bwMode="auto">
          <a:xfrm>
            <a:off x="8242428" y="4486914"/>
            <a:ext cx="55563" cy="125412"/>
          </a:xfrm>
          <a:custGeom>
            <a:avLst/>
            <a:gdLst>
              <a:gd name="G0" fmla="+- 21584 0 0"/>
              <a:gd name="G1" fmla="+- 21593 0 0"/>
              <a:gd name="G2" fmla="+- 21600 0 0"/>
              <a:gd name="T0" fmla="*/ 0 w 21584"/>
              <a:gd name="T1" fmla="*/ 20773 h 21593"/>
              <a:gd name="T2" fmla="*/ 21016 w 21584"/>
              <a:gd name="T3" fmla="*/ 0 h 21593"/>
              <a:gd name="T4" fmla="*/ 21584 w 21584"/>
              <a:gd name="T5" fmla="*/ 21593 h 2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4" h="21593" fill="none" extrusionOk="0">
                <a:moveTo>
                  <a:pt x="-1" y="20772"/>
                </a:moveTo>
                <a:cubicBezTo>
                  <a:pt x="432" y="9390"/>
                  <a:pt x="9629" y="299"/>
                  <a:pt x="21016" y="0"/>
                </a:cubicBezTo>
              </a:path>
              <a:path w="21584" h="21593" stroke="0" extrusionOk="0">
                <a:moveTo>
                  <a:pt x="-1" y="20772"/>
                </a:moveTo>
                <a:cubicBezTo>
                  <a:pt x="432" y="9390"/>
                  <a:pt x="9629" y="299"/>
                  <a:pt x="21016" y="0"/>
                </a:cubicBezTo>
                <a:lnTo>
                  <a:pt x="21584" y="21593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22" name="Arc 506"/>
          <p:cNvSpPr>
            <a:spLocks/>
          </p:cNvSpPr>
          <p:nvPr/>
        </p:nvSpPr>
        <p:spPr bwMode="auto">
          <a:xfrm>
            <a:off x="8407528" y="4426589"/>
            <a:ext cx="17463" cy="19050"/>
          </a:xfrm>
          <a:custGeom>
            <a:avLst/>
            <a:gdLst>
              <a:gd name="G0" fmla="+- 21600 0 0"/>
              <a:gd name="G1" fmla="+- 4236 0 0"/>
              <a:gd name="G2" fmla="+- 21600 0 0"/>
              <a:gd name="T0" fmla="*/ 17323 w 21600"/>
              <a:gd name="T1" fmla="*/ 25408 h 25408"/>
              <a:gd name="T2" fmla="*/ 419 w 21600"/>
              <a:gd name="T3" fmla="*/ 0 h 25408"/>
              <a:gd name="T4" fmla="*/ 21600 w 21600"/>
              <a:gd name="T5" fmla="*/ 4236 h 25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408" fill="none" extrusionOk="0">
                <a:moveTo>
                  <a:pt x="17322" y="25408"/>
                </a:moveTo>
                <a:cubicBezTo>
                  <a:pt x="7245" y="23372"/>
                  <a:pt x="0" y="1451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</a:path>
              <a:path w="21600" h="25408" stroke="0" extrusionOk="0">
                <a:moveTo>
                  <a:pt x="17322" y="25408"/>
                </a:moveTo>
                <a:cubicBezTo>
                  <a:pt x="7245" y="23372"/>
                  <a:pt x="0" y="1451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  <a:lnTo>
                  <a:pt x="21600" y="423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23" name="Arc 507"/>
          <p:cNvSpPr>
            <a:spLocks/>
          </p:cNvSpPr>
          <p:nvPr/>
        </p:nvSpPr>
        <p:spPr bwMode="auto">
          <a:xfrm>
            <a:off x="8390066" y="4496440"/>
            <a:ext cx="22225" cy="3492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726" name="Group 510"/>
          <p:cNvGrpSpPr>
            <a:grpSpLocks/>
          </p:cNvGrpSpPr>
          <p:nvPr/>
        </p:nvGrpSpPr>
        <p:grpSpPr bwMode="auto">
          <a:xfrm>
            <a:off x="7939216" y="3793176"/>
            <a:ext cx="219075" cy="1104900"/>
            <a:chOff x="4590" y="2002"/>
            <a:chExt cx="155" cy="696"/>
          </a:xfrm>
        </p:grpSpPr>
        <p:sp>
          <p:nvSpPr>
            <p:cNvPr id="9727" name="Arc 511"/>
            <p:cNvSpPr>
              <a:spLocks/>
            </p:cNvSpPr>
            <p:nvPr/>
          </p:nvSpPr>
          <p:spPr bwMode="auto">
            <a:xfrm>
              <a:off x="4593" y="2020"/>
              <a:ext cx="152" cy="678"/>
            </a:xfrm>
            <a:custGeom>
              <a:avLst/>
              <a:gdLst>
                <a:gd name="G0" fmla="+- 143 0 0"/>
                <a:gd name="G1" fmla="+- 21600 0 0"/>
                <a:gd name="G2" fmla="+- 21600 0 0"/>
                <a:gd name="T0" fmla="*/ 0 w 21743"/>
                <a:gd name="T1" fmla="*/ 0 h 21600"/>
                <a:gd name="T2" fmla="*/ 21743 w 21743"/>
                <a:gd name="T3" fmla="*/ 21600 h 21600"/>
                <a:gd name="T4" fmla="*/ 143 w 2174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43" h="21600" fill="none" extrusionOk="0">
                  <a:moveTo>
                    <a:pt x="0" y="0"/>
                  </a:moveTo>
                  <a:cubicBezTo>
                    <a:pt x="47" y="0"/>
                    <a:pt x="95" y="-1"/>
                    <a:pt x="143" y="0"/>
                  </a:cubicBezTo>
                  <a:cubicBezTo>
                    <a:pt x="12072" y="0"/>
                    <a:pt x="21743" y="9670"/>
                    <a:pt x="21743" y="21600"/>
                  </a:cubicBezTo>
                </a:path>
                <a:path w="21743" h="21600" stroke="0" extrusionOk="0">
                  <a:moveTo>
                    <a:pt x="0" y="0"/>
                  </a:moveTo>
                  <a:cubicBezTo>
                    <a:pt x="47" y="0"/>
                    <a:pt x="95" y="-1"/>
                    <a:pt x="143" y="0"/>
                  </a:cubicBezTo>
                  <a:cubicBezTo>
                    <a:pt x="12072" y="0"/>
                    <a:pt x="21743" y="9670"/>
                    <a:pt x="21743" y="21600"/>
                  </a:cubicBezTo>
                  <a:lnTo>
                    <a:pt x="143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28" name="Arc 512"/>
            <p:cNvSpPr>
              <a:spLocks/>
            </p:cNvSpPr>
            <p:nvPr/>
          </p:nvSpPr>
          <p:spPr bwMode="auto">
            <a:xfrm>
              <a:off x="4590" y="2002"/>
              <a:ext cx="152" cy="687"/>
            </a:xfrm>
            <a:custGeom>
              <a:avLst/>
              <a:gdLst>
                <a:gd name="G0" fmla="+- 143 0 0"/>
                <a:gd name="G1" fmla="+- 21600 0 0"/>
                <a:gd name="G2" fmla="+- 21600 0 0"/>
                <a:gd name="T0" fmla="*/ 0 w 21743"/>
                <a:gd name="T1" fmla="*/ 0 h 21600"/>
                <a:gd name="T2" fmla="*/ 21743 w 21743"/>
                <a:gd name="T3" fmla="*/ 21600 h 21600"/>
                <a:gd name="T4" fmla="*/ 143 w 21743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43" h="21600" fill="none" extrusionOk="0">
                  <a:moveTo>
                    <a:pt x="0" y="0"/>
                  </a:moveTo>
                  <a:cubicBezTo>
                    <a:pt x="47" y="0"/>
                    <a:pt x="95" y="-1"/>
                    <a:pt x="143" y="0"/>
                  </a:cubicBezTo>
                  <a:cubicBezTo>
                    <a:pt x="12072" y="0"/>
                    <a:pt x="21743" y="9670"/>
                    <a:pt x="21743" y="21600"/>
                  </a:cubicBezTo>
                </a:path>
                <a:path w="21743" h="21600" stroke="0" extrusionOk="0">
                  <a:moveTo>
                    <a:pt x="0" y="0"/>
                  </a:moveTo>
                  <a:cubicBezTo>
                    <a:pt x="47" y="0"/>
                    <a:pt x="95" y="-1"/>
                    <a:pt x="143" y="0"/>
                  </a:cubicBezTo>
                  <a:cubicBezTo>
                    <a:pt x="12072" y="0"/>
                    <a:pt x="21743" y="9670"/>
                    <a:pt x="21743" y="21600"/>
                  </a:cubicBezTo>
                  <a:lnTo>
                    <a:pt x="143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732" name="Group 516"/>
          <p:cNvGrpSpPr>
            <a:grpSpLocks/>
          </p:cNvGrpSpPr>
          <p:nvPr/>
        </p:nvGrpSpPr>
        <p:grpSpPr bwMode="auto">
          <a:xfrm>
            <a:off x="8139241" y="4636140"/>
            <a:ext cx="223837" cy="288925"/>
            <a:chOff x="4733" y="2533"/>
            <a:chExt cx="159" cy="182"/>
          </a:xfrm>
        </p:grpSpPr>
        <p:sp>
          <p:nvSpPr>
            <p:cNvPr id="9733" name="Arc 517"/>
            <p:cNvSpPr>
              <a:spLocks/>
            </p:cNvSpPr>
            <p:nvPr/>
          </p:nvSpPr>
          <p:spPr bwMode="auto">
            <a:xfrm>
              <a:off x="4749" y="2575"/>
              <a:ext cx="96" cy="79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34" name="Arc 518"/>
            <p:cNvSpPr>
              <a:spLocks/>
            </p:cNvSpPr>
            <p:nvPr/>
          </p:nvSpPr>
          <p:spPr bwMode="auto">
            <a:xfrm>
              <a:off x="4825" y="2635"/>
              <a:ext cx="38" cy="80"/>
            </a:xfrm>
            <a:custGeom>
              <a:avLst/>
              <a:gdLst>
                <a:gd name="G0" fmla="+- 584 0 0"/>
                <a:gd name="G1" fmla="+- 21600 0 0"/>
                <a:gd name="G2" fmla="+- 21600 0 0"/>
                <a:gd name="T0" fmla="*/ 0 w 22182"/>
                <a:gd name="T1" fmla="*/ 8 h 21600"/>
                <a:gd name="T2" fmla="*/ 22182 w 22182"/>
                <a:gd name="T3" fmla="*/ 21323 h 21600"/>
                <a:gd name="T4" fmla="*/ 584 w 2218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82" h="21600" fill="none" extrusionOk="0">
                  <a:moveTo>
                    <a:pt x="-1" y="7"/>
                  </a:moveTo>
                  <a:cubicBezTo>
                    <a:pt x="194" y="2"/>
                    <a:pt x="389" y="-1"/>
                    <a:pt x="584" y="0"/>
                  </a:cubicBezTo>
                  <a:cubicBezTo>
                    <a:pt x="12405" y="0"/>
                    <a:pt x="22030" y="9502"/>
                    <a:pt x="22182" y="21322"/>
                  </a:cubicBezTo>
                </a:path>
                <a:path w="22182" h="21600" stroke="0" extrusionOk="0">
                  <a:moveTo>
                    <a:pt x="-1" y="7"/>
                  </a:moveTo>
                  <a:cubicBezTo>
                    <a:pt x="194" y="2"/>
                    <a:pt x="389" y="-1"/>
                    <a:pt x="584" y="0"/>
                  </a:cubicBezTo>
                  <a:cubicBezTo>
                    <a:pt x="12405" y="0"/>
                    <a:pt x="22030" y="9502"/>
                    <a:pt x="22182" y="21322"/>
                  </a:cubicBezTo>
                  <a:lnTo>
                    <a:pt x="584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35" name="Arc 519"/>
            <p:cNvSpPr>
              <a:spLocks/>
            </p:cNvSpPr>
            <p:nvPr/>
          </p:nvSpPr>
          <p:spPr bwMode="auto">
            <a:xfrm>
              <a:off x="4733" y="2597"/>
              <a:ext cx="13" cy="10"/>
            </a:xfrm>
            <a:custGeom>
              <a:avLst/>
              <a:gdLst>
                <a:gd name="G0" fmla="+- 4277 0 0"/>
                <a:gd name="G1" fmla="+- 0 0 0"/>
                <a:gd name="G2" fmla="+- 21600 0 0"/>
                <a:gd name="T0" fmla="*/ 25877 w 25877"/>
                <a:gd name="T1" fmla="*/ 0 h 21600"/>
                <a:gd name="T2" fmla="*/ 0 w 25877"/>
                <a:gd name="T3" fmla="*/ 21172 h 21600"/>
                <a:gd name="T4" fmla="*/ 4277 w 2587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877" h="21600" fill="none" extrusionOk="0">
                  <a:moveTo>
                    <a:pt x="25877" y="0"/>
                  </a:moveTo>
                  <a:cubicBezTo>
                    <a:pt x="25877" y="11929"/>
                    <a:pt x="16206" y="21600"/>
                    <a:pt x="4277" y="21600"/>
                  </a:cubicBezTo>
                  <a:cubicBezTo>
                    <a:pt x="2840" y="21600"/>
                    <a:pt x="1407" y="21456"/>
                    <a:pt x="-1" y="21172"/>
                  </a:cubicBezTo>
                </a:path>
                <a:path w="25877" h="21600" stroke="0" extrusionOk="0">
                  <a:moveTo>
                    <a:pt x="25877" y="0"/>
                  </a:moveTo>
                  <a:cubicBezTo>
                    <a:pt x="25877" y="11929"/>
                    <a:pt x="16206" y="21600"/>
                    <a:pt x="4277" y="21600"/>
                  </a:cubicBezTo>
                  <a:cubicBezTo>
                    <a:pt x="2840" y="21600"/>
                    <a:pt x="1407" y="21456"/>
                    <a:pt x="-1" y="21172"/>
                  </a:cubicBezTo>
                  <a:lnTo>
                    <a:pt x="4277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36" name="Arc 520"/>
            <p:cNvSpPr>
              <a:spLocks/>
            </p:cNvSpPr>
            <p:nvPr/>
          </p:nvSpPr>
          <p:spPr bwMode="auto">
            <a:xfrm>
              <a:off x="4742" y="2643"/>
              <a:ext cx="15" cy="22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37" name="Arc 521"/>
            <p:cNvSpPr>
              <a:spLocks/>
            </p:cNvSpPr>
            <p:nvPr/>
          </p:nvSpPr>
          <p:spPr bwMode="auto">
            <a:xfrm>
              <a:off x="4787" y="2615"/>
              <a:ext cx="1" cy="9"/>
            </a:xfrm>
            <a:custGeom>
              <a:avLst/>
              <a:gdLst>
                <a:gd name="G0" fmla="+- 21503 0 0"/>
                <a:gd name="G1" fmla="+- 9287 0 0"/>
                <a:gd name="G2" fmla="+- 21600 0 0"/>
                <a:gd name="T0" fmla="*/ 0 w 21503"/>
                <a:gd name="T1" fmla="*/ 7239 h 9287"/>
                <a:gd name="T2" fmla="*/ 2001 w 21503"/>
                <a:gd name="T3" fmla="*/ 0 h 9287"/>
                <a:gd name="T4" fmla="*/ 21503 w 21503"/>
                <a:gd name="T5" fmla="*/ 9287 h 9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03" h="9287" fill="none" extrusionOk="0">
                  <a:moveTo>
                    <a:pt x="0" y="7239"/>
                  </a:moveTo>
                  <a:cubicBezTo>
                    <a:pt x="239" y="4727"/>
                    <a:pt x="916" y="2277"/>
                    <a:pt x="2001" y="0"/>
                  </a:cubicBezTo>
                </a:path>
                <a:path w="21503" h="9287" stroke="0" extrusionOk="0">
                  <a:moveTo>
                    <a:pt x="0" y="7239"/>
                  </a:moveTo>
                  <a:cubicBezTo>
                    <a:pt x="239" y="4727"/>
                    <a:pt x="916" y="2277"/>
                    <a:pt x="2001" y="0"/>
                  </a:cubicBezTo>
                  <a:lnTo>
                    <a:pt x="21503" y="9287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38" name="Arc 522"/>
            <p:cNvSpPr>
              <a:spLocks/>
            </p:cNvSpPr>
            <p:nvPr/>
          </p:nvSpPr>
          <p:spPr bwMode="auto">
            <a:xfrm>
              <a:off x="4788" y="2632"/>
              <a:ext cx="12" cy="45"/>
            </a:xfrm>
            <a:custGeom>
              <a:avLst/>
              <a:gdLst>
                <a:gd name="G0" fmla="+- 4329 0 0"/>
                <a:gd name="G1" fmla="+- 0 0 0"/>
                <a:gd name="G2" fmla="+- 21600 0 0"/>
                <a:gd name="T0" fmla="*/ 25929 w 25929"/>
                <a:gd name="T1" fmla="*/ 0 h 21600"/>
                <a:gd name="T2" fmla="*/ 0 w 25929"/>
                <a:gd name="T3" fmla="*/ 21162 h 21600"/>
                <a:gd name="T4" fmla="*/ 4329 w 25929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29" h="21600" fill="none" extrusionOk="0">
                  <a:moveTo>
                    <a:pt x="25929" y="0"/>
                  </a:moveTo>
                  <a:cubicBezTo>
                    <a:pt x="25929" y="11929"/>
                    <a:pt x="16258" y="21600"/>
                    <a:pt x="4329" y="21600"/>
                  </a:cubicBezTo>
                  <a:cubicBezTo>
                    <a:pt x="2874" y="21600"/>
                    <a:pt x="1424" y="21453"/>
                    <a:pt x="0" y="21161"/>
                  </a:cubicBezTo>
                </a:path>
                <a:path w="25929" h="21600" stroke="0" extrusionOk="0">
                  <a:moveTo>
                    <a:pt x="25929" y="0"/>
                  </a:moveTo>
                  <a:cubicBezTo>
                    <a:pt x="25929" y="11929"/>
                    <a:pt x="16258" y="21600"/>
                    <a:pt x="4329" y="21600"/>
                  </a:cubicBezTo>
                  <a:cubicBezTo>
                    <a:pt x="2874" y="21600"/>
                    <a:pt x="1424" y="21453"/>
                    <a:pt x="0" y="21161"/>
                  </a:cubicBezTo>
                  <a:lnTo>
                    <a:pt x="4329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39" name="Arc 523"/>
            <p:cNvSpPr>
              <a:spLocks/>
            </p:cNvSpPr>
            <p:nvPr/>
          </p:nvSpPr>
          <p:spPr bwMode="auto">
            <a:xfrm>
              <a:off x="4873" y="2648"/>
              <a:ext cx="19" cy="56"/>
            </a:xfrm>
            <a:custGeom>
              <a:avLst/>
              <a:gdLst>
                <a:gd name="G0" fmla="+- 21569 0 0"/>
                <a:gd name="G1" fmla="+- 21570 0 0"/>
                <a:gd name="G2" fmla="+- 21600 0 0"/>
                <a:gd name="T0" fmla="*/ 0 w 21569"/>
                <a:gd name="T1" fmla="*/ 20415 h 21570"/>
                <a:gd name="T2" fmla="*/ 20434 w 21569"/>
                <a:gd name="T3" fmla="*/ 0 h 21570"/>
                <a:gd name="T4" fmla="*/ 21569 w 21569"/>
                <a:gd name="T5" fmla="*/ 21570 h 2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9" h="21570" fill="none" extrusionOk="0">
                  <a:moveTo>
                    <a:pt x="-1" y="20414"/>
                  </a:moveTo>
                  <a:cubicBezTo>
                    <a:pt x="590" y="9386"/>
                    <a:pt x="9405" y="580"/>
                    <a:pt x="20433" y="-1"/>
                  </a:cubicBezTo>
                </a:path>
                <a:path w="21569" h="21570" stroke="0" extrusionOk="0">
                  <a:moveTo>
                    <a:pt x="-1" y="20414"/>
                  </a:moveTo>
                  <a:cubicBezTo>
                    <a:pt x="590" y="9386"/>
                    <a:pt x="9405" y="580"/>
                    <a:pt x="20433" y="-1"/>
                  </a:cubicBezTo>
                  <a:lnTo>
                    <a:pt x="21569" y="2157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40" name="Arc 524"/>
            <p:cNvSpPr>
              <a:spLocks/>
            </p:cNvSpPr>
            <p:nvPr/>
          </p:nvSpPr>
          <p:spPr bwMode="auto">
            <a:xfrm>
              <a:off x="4836" y="2533"/>
              <a:ext cx="2" cy="158"/>
            </a:xfrm>
            <a:custGeom>
              <a:avLst/>
              <a:gdLst>
                <a:gd name="G0" fmla="+- 19841 0 0"/>
                <a:gd name="G1" fmla="+- 21600 0 0"/>
                <a:gd name="G2" fmla="+- 21600 0 0"/>
                <a:gd name="T0" fmla="*/ 19841 w 41441"/>
                <a:gd name="T1" fmla="*/ 0 h 43200"/>
                <a:gd name="T2" fmla="*/ 0 w 41441"/>
                <a:gd name="T3" fmla="*/ 30139 h 43200"/>
                <a:gd name="T4" fmla="*/ 19841 w 4144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441" h="43200" fill="none" extrusionOk="0">
                  <a:moveTo>
                    <a:pt x="19840" y="0"/>
                  </a:moveTo>
                  <a:cubicBezTo>
                    <a:pt x="31770" y="0"/>
                    <a:pt x="41441" y="9670"/>
                    <a:pt x="41441" y="21600"/>
                  </a:cubicBezTo>
                  <a:cubicBezTo>
                    <a:pt x="41441" y="33529"/>
                    <a:pt x="31770" y="43200"/>
                    <a:pt x="19841" y="43200"/>
                  </a:cubicBezTo>
                  <a:cubicBezTo>
                    <a:pt x="11212" y="43200"/>
                    <a:pt x="3411" y="38064"/>
                    <a:pt x="0" y="30138"/>
                  </a:cubicBezTo>
                </a:path>
                <a:path w="41441" h="43200" stroke="0" extrusionOk="0">
                  <a:moveTo>
                    <a:pt x="19840" y="0"/>
                  </a:moveTo>
                  <a:cubicBezTo>
                    <a:pt x="31770" y="0"/>
                    <a:pt x="41441" y="9670"/>
                    <a:pt x="41441" y="21600"/>
                  </a:cubicBezTo>
                  <a:cubicBezTo>
                    <a:pt x="41441" y="33529"/>
                    <a:pt x="31770" y="43200"/>
                    <a:pt x="19841" y="43200"/>
                  </a:cubicBezTo>
                  <a:cubicBezTo>
                    <a:pt x="11212" y="43200"/>
                    <a:pt x="3411" y="38064"/>
                    <a:pt x="0" y="30138"/>
                  </a:cubicBezTo>
                  <a:lnTo>
                    <a:pt x="19841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741" name="Arc 525"/>
          <p:cNvSpPr>
            <a:spLocks/>
          </p:cNvSpPr>
          <p:nvPr/>
        </p:nvSpPr>
        <p:spPr bwMode="auto">
          <a:xfrm>
            <a:off x="8332916" y="4480565"/>
            <a:ext cx="15875" cy="7143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42" name="Arc 526"/>
          <p:cNvSpPr>
            <a:spLocks/>
          </p:cNvSpPr>
          <p:nvPr/>
        </p:nvSpPr>
        <p:spPr bwMode="auto">
          <a:xfrm>
            <a:off x="8207503" y="4507552"/>
            <a:ext cx="28575" cy="92075"/>
          </a:xfrm>
          <a:custGeom>
            <a:avLst/>
            <a:gdLst>
              <a:gd name="G0" fmla="+- 1135 0 0"/>
              <a:gd name="G1" fmla="+- 21600 0 0"/>
              <a:gd name="G2" fmla="+- 21600 0 0"/>
              <a:gd name="T0" fmla="*/ 0 w 22735"/>
              <a:gd name="T1" fmla="*/ 30 h 22489"/>
              <a:gd name="T2" fmla="*/ 22717 w 22735"/>
              <a:gd name="T3" fmla="*/ 22489 h 22489"/>
              <a:gd name="T4" fmla="*/ 1135 w 22735"/>
              <a:gd name="T5" fmla="*/ 21600 h 22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35" h="22489" fill="none" extrusionOk="0">
                <a:moveTo>
                  <a:pt x="-1" y="29"/>
                </a:moveTo>
                <a:cubicBezTo>
                  <a:pt x="378" y="9"/>
                  <a:pt x="756" y="-1"/>
                  <a:pt x="1135" y="0"/>
                </a:cubicBezTo>
                <a:cubicBezTo>
                  <a:pt x="13064" y="0"/>
                  <a:pt x="22735" y="9670"/>
                  <a:pt x="22735" y="21600"/>
                </a:cubicBezTo>
                <a:cubicBezTo>
                  <a:pt x="22735" y="21896"/>
                  <a:pt x="22728" y="22192"/>
                  <a:pt x="22716" y="22488"/>
                </a:cubicBezTo>
              </a:path>
              <a:path w="22735" h="22489" stroke="0" extrusionOk="0">
                <a:moveTo>
                  <a:pt x="-1" y="29"/>
                </a:moveTo>
                <a:cubicBezTo>
                  <a:pt x="378" y="9"/>
                  <a:pt x="756" y="-1"/>
                  <a:pt x="1135" y="0"/>
                </a:cubicBezTo>
                <a:cubicBezTo>
                  <a:pt x="13064" y="0"/>
                  <a:pt x="22735" y="9670"/>
                  <a:pt x="22735" y="21600"/>
                </a:cubicBezTo>
                <a:cubicBezTo>
                  <a:pt x="22735" y="21896"/>
                  <a:pt x="22728" y="22192"/>
                  <a:pt x="22716" y="22488"/>
                </a:cubicBezTo>
                <a:lnTo>
                  <a:pt x="1135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43" name="Arc 527"/>
          <p:cNvSpPr>
            <a:spLocks/>
          </p:cNvSpPr>
          <p:nvPr/>
        </p:nvSpPr>
        <p:spPr bwMode="auto">
          <a:xfrm>
            <a:off x="8278941" y="4444051"/>
            <a:ext cx="3175" cy="825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5229 w 21600"/>
              <a:gd name="T1" fmla="*/ 14091 h 14091"/>
              <a:gd name="T2" fmla="*/ 0 w 21600"/>
              <a:gd name="T3" fmla="*/ 0 h 14091"/>
              <a:gd name="T4" fmla="*/ 21600 w 21600"/>
              <a:gd name="T5" fmla="*/ 0 h 14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4091" fill="none" extrusionOk="0">
                <a:moveTo>
                  <a:pt x="5229" y="14090"/>
                </a:moveTo>
                <a:cubicBezTo>
                  <a:pt x="1855" y="10171"/>
                  <a:pt x="0" y="5171"/>
                  <a:pt x="0" y="0"/>
                </a:cubicBezTo>
              </a:path>
              <a:path w="21600" h="14091" stroke="0" extrusionOk="0">
                <a:moveTo>
                  <a:pt x="5229" y="14090"/>
                </a:moveTo>
                <a:cubicBezTo>
                  <a:pt x="1855" y="10171"/>
                  <a:pt x="0" y="5171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45" name="Arc 529"/>
          <p:cNvSpPr>
            <a:spLocks/>
          </p:cNvSpPr>
          <p:nvPr/>
        </p:nvSpPr>
        <p:spPr bwMode="auto">
          <a:xfrm>
            <a:off x="8691690" y="3434402"/>
            <a:ext cx="234950" cy="17811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523 h 21600"/>
              <a:gd name="T2" fmla="*/ 21471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23"/>
                </a:moveTo>
                <a:cubicBezTo>
                  <a:pt x="42" y="9674"/>
                  <a:pt x="9622" y="71"/>
                  <a:pt x="21471" y="0"/>
                </a:cubicBezTo>
              </a:path>
              <a:path w="21600" h="21600" stroke="0" extrusionOk="0">
                <a:moveTo>
                  <a:pt x="0" y="21523"/>
                </a:moveTo>
                <a:cubicBezTo>
                  <a:pt x="42" y="9674"/>
                  <a:pt x="9622" y="71"/>
                  <a:pt x="21471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47" name="Arc 531"/>
          <p:cNvSpPr>
            <a:spLocks/>
          </p:cNvSpPr>
          <p:nvPr/>
        </p:nvSpPr>
        <p:spPr bwMode="auto">
          <a:xfrm>
            <a:off x="7472490" y="2520002"/>
            <a:ext cx="157162" cy="2119313"/>
          </a:xfrm>
          <a:custGeom>
            <a:avLst/>
            <a:gdLst>
              <a:gd name="G0" fmla="+- 21600 0 0"/>
              <a:gd name="G1" fmla="+- 21599 0 0"/>
              <a:gd name="G2" fmla="+- 21600 0 0"/>
              <a:gd name="T0" fmla="*/ 0 w 21600"/>
              <a:gd name="T1" fmla="*/ 21502 h 21599"/>
              <a:gd name="T2" fmla="*/ 21405 w 21600"/>
              <a:gd name="T3" fmla="*/ 0 h 21599"/>
              <a:gd name="T4" fmla="*/ 2160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0" y="21502"/>
                </a:moveTo>
                <a:cubicBezTo>
                  <a:pt x="53" y="9686"/>
                  <a:pt x="9590" y="106"/>
                  <a:pt x="21404" y="-1"/>
                </a:cubicBezTo>
              </a:path>
              <a:path w="21600" h="21599" stroke="0" extrusionOk="0">
                <a:moveTo>
                  <a:pt x="0" y="21502"/>
                </a:moveTo>
                <a:cubicBezTo>
                  <a:pt x="53" y="9686"/>
                  <a:pt x="9590" y="106"/>
                  <a:pt x="21404" y="-1"/>
                </a:cubicBezTo>
                <a:lnTo>
                  <a:pt x="21600" y="21599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49" name="Arc 533"/>
          <p:cNvSpPr>
            <a:spLocks/>
          </p:cNvSpPr>
          <p:nvPr/>
        </p:nvSpPr>
        <p:spPr bwMode="auto">
          <a:xfrm>
            <a:off x="7997953" y="3004190"/>
            <a:ext cx="263525" cy="1881187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91 h 21600"/>
              <a:gd name="T2" fmla="*/ 21484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91"/>
                </a:moveTo>
                <a:cubicBezTo>
                  <a:pt x="60" y="9649"/>
                  <a:pt x="9642" y="63"/>
                  <a:pt x="21484" y="0"/>
                </a:cubicBezTo>
              </a:path>
              <a:path w="21600" h="21600" stroke="0" extrusionOk="0">
                <a:moveTo>
                  <a:pt x="0" y="21491"/>
                </a:moveTo>
                <a:cubicBezTo>
                  <a:pt x="60" y="9649"/>
                  <a:pt x="9642" y="63"/>
                  <a:pt x="21484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50" name="Arc 534"/>
          <p:cNvSpPr>
            <a:spLocks/>
          </p:cNvSpPr>
          <p:nvPr/>
        </p:nvSpPr>
        <p:spPr bwMode="auto">
          <a:xfrm>
            <a:off x="8024941" y="2991490"/>
            <a:ext cx="236537" cy="1900237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528 h 21600"/>
              <a:gd name="T2" fmla="*/ 21471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28"/>
                </a:moveTo>
                <a:cubicBezTo>
                  <a:pt x="39" y="9677"/>
                  <a:pt x="9620" y="71"/>
                  <a:pt x="21471" y="0"/>
                </a:cubicBezTo>
              </a:path>
              <a:path w="21600" h="21600" stroke="0" extrusionOk="0">
                <a:moveTo>
                  <a:pt x="0" y="21528"/>
                </a:moveTo>
                <a:cubicBezTo>
                  <a:pt x="39" y="9677"/>
                  <a:pt x="9620" y="71"/>
                  <a:pt x="21471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58" name="Arc 542"/>
          <p:cNvSpPr>
            <a:spLocks/>
          </p:cNvSpPr>
          <p:nvPr/>
        </p:nvSpPr>
        <p:spPr bwMode="auto">
          <a:xfrm>
            <a:off x="9834690" y="4653601"/>
            <a:ext cx="971550" cy="95250"/>
          </a:xfrm>
          <a:custGeom>
            <a:avLst/>
            <a:gdLst>
              <a:gd name="G0" fmla="+- 128 0 0"/>
              <a:gd name="G1" fmla="+- 0 0 0"/>
              <a:gd name="G2" fmla="+- 21600 0 0"/>
              <a:gd name="T0" fmla="*/ 21728 w 21728"/>
              <a:gd name="T1" fmla="*/ 0 h 21600"/>
              <a:gd name="T2" fmla="*/ 0 w 21728"/>
              <a:gd name="T3" fmla="*/ 21600 h 21600"/>
              <a:gd name="T4" fmla="*/ 128 w 21728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28" h="21600" fill="none" extrusionOk="0">
                <a:moveTo>
                  <a:pt x="21728" y="0"/>
                </a:moveTo>
                <a:cubicBezTo>
                  <a:pt x="21728" y="11929"/>
                  <a:pt x="12057" y="21600"/>
                  <a:pt x="128" y="21600"/>
                </a:cubicBezTo>
                <a:cubicBezTo>
                  <a:pt x="85" y="21600"/>
                  <a:pt x="42" y="21599"/>
                  <a:pt x="0" y="21599"/>
                </a:cubicBezTo>
              </a:path>
              <a:path w="21728" h="21600" stroke="0" extrusionOk="0">
                <a:moveTo>
                  <a:pt x="21728" y="0"/>
                </a:moveTo>
                <a:cubicBezTo>
                  <a:pt x="21728" y="11929"/>
                  <a:pt x="12057" y="21600"/>
                  <a:pt x="128" y="21600"/>
                </a:cubicBezTo>
                <a:cubicBezTo>
                  <a:pt x="85" y="21600"/>
                  <a:pt x="42" y="21599"/>
                  <a:pt x="0" y="21599"/>
                </a:cubicBezTo>
                <a:lnTo>
                  <a:pt x="128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58" name="Arc 642"/>
          <p:cNvSpPr>
            <a:spLocks/>
          </p:cNvSpPr>
          <p:nvPr/>
        </p:nvSpPr>
        <p:spPr bwMode="auto">
          <a:xfrm>
            <a:off x="7535990" y="2793052"/>
            <a:ext cx="234950" cy="17811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523 h 21600"/>
              <a:gd name="T2" fmla="*/ 21471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23"/>
                </a:moveTo>
                <a:cubicBezTo>
                  <a:pt x="42" y="9674"/>
                  <a:pt x="9622" y="71"/>
                  <a:pt x="21471" y="0"/>
                </a:cubicBezTo>
              </a:path>
              <a:path w="21600" h="21600" stroke="0" extrusionOk="0">
                <a:moveTo>
                  <a:pt x="0" y="21523"/>
                </a:moveTo>
                <a:cubicBezTo>
                  <a:pt x="42" y="9674"/>
                  <a:pt x="9622" y="71"/>
                  <a:pt x="21471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59" name="Arc 643"/>
          <p:cNvSpPr>
            <a:spLocks/>
          </p:cNvSpPr>
          <p:nvPr/>
        </p:nvSpPr>
        <p:spPr bwMode="auto">
          <a:xfrm>
            <a:off x="7362953" y="2043751"/>
            <a:ext cx="460375" cy="2311400"/>
          </a:xfrm>
          <a:custGeom>
            <a:avLst/>
            <a:gdLst>
              <a:gd name="G0" fmla="+- 21599 0 0"/>
              <a:gd name="G1" fmla="+- 21600 0 0"/>
              <a:gd name="G2" fmla="+- 21600 0 0"/>
              <a:gd name="T0" fmla="*/ 0 w 21599"/>
              <a:gd name="T1" fmla="*/ 21452 h 21600"/>
              <a:gd name="T2" fmla="*/ 21533 w 21599"/>
              <a:gd name="T3" fmla="*/ 0 h 21600"/>
              <a:gd name="T4" fmla="*/ 21599 w 2159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21600" fill="none" extrusionOk="0">
                <a:moveTo>
                  <a:pt x="-1" y="21451"/>
                </a:moveTo>
                <a:cubicBezTo>
                  <a:pt x="80" y="9606"/>
                  <a:pt x="9687" y="36"/>
                  <a:pt x="21533" y="0"/>
                </a:cubicBezTo>
              </a:path>
              <a:path w="21599" h="21600" stroke="0" extrusionOk="0">
                <a:moveTo>
                  <a:pt x="-1" y="21451"/>
                </a:moveTo>
                <a:cubicBezTo>
                  <a:pt x="80" y="9606"/>
                  <a:pt x="9687" y="36"/>
                  <a:pt x="21533" y="0"/>
                </a:cubicBezTo>
                <a:lnTo>
                  <a:pt x="21599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60" name="Arc 644"/>
          <p:cNvSpPr>
            <a:spLocks/>
          </p:cNvSpPr>
          <p:nvPr/>
        </p:nvSpPr>
        <p:spPr bwMode="auto">
          <a:xfrm>
            <a:off x="7174040" y="2356489"/>
            <a:ext cx="157162" cy="2119312"/>
          </a:xfrm>
          <a:custGeom>
            <a:avLst/>
            <a:gdLst>
              <a:gd name="G0" fmla="+- 21600 0 0"/>
              <a:gd name="G1" fmla="+- 21599 0 0"/>
              <a:gd name="G2" fmla="+- 21600 0 0"/>
              <a:gd name="T0" fmla="*/ 0 w 21600"/>
              <a:gd name="T1" fmla="*/ 21502 h 21599"/>
              <a:gd name="T2" fmla="*/ 21405 w 21600"/>
              <a:gd name="T3" fmla="*/ 0 h 21599"/>
              <a:gd name="T4" fmla="*/ 21600 w 21600"/>
              <a:gd name="T5" fmla="*/ 21599 h 21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9" fill="none" extrusionOk="0">
                <a:moveTo>
                  <a:pt x="0" y="21502"/>
                </a:moveTo>
                <a:cubicBezTo>
                  <a:pt x="53" y="9686"/>
                  <a:pt x="9590" y="106"/>
                  <a:pt x="21404" y="-1"/>
                </a:cubicBezTo>
              </a:path>
              <a:path w="21600" h="21599" stroke="0" extrusionOk="0">
                <a:moveTo>
                  <a:pt x="0" y="21502"/>
                </a:moveTo>
                <a:cubicBezTo>
                  <a:pt x="53" y="9686"/>
                  <a:pt x="9590" y="106"/>
                  <a:pt x="21404" y="-1"/>
                </a:cubicBezTo>
                <a:lnTo>
                  <a:pt x="21600" y="21599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861" name="Group 645"/>
          <p:cNvGrpSpPr>
            <a:grpSpLocks/>
          </p:cNvGrpSpPr>
          <p:nvPr/>
        </p:nvGrpSpPr>
        <p:grpSpPr bwMode="auto">
          <a:xfrm>
            <a:off x="7566152" y="2469202"/>
            <a:ext cx="407988" cy="2143125"/>
            <a:chOff x="4035" y="1252"/>
            <a:chExt cx="289" cy="1350"/>
          </a:xfrm>
        </p:grpSpPr>
        <p:sp>
          <p:nvSpPr>
            <p:cNvPr id="9862" name="Arc 646"/>
            <p:cNvSpPr>
              <a:spLocks/>
            </p:cNvSpPr>
            <p:nvPr/>
          </p:nvSpPr>
          <p:spPr bwMode="auto">
            <a:xfrm>
              <a:off x="4137" y="1413"/>
              <a:ext cx="187" cy="118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491 h 21600"/>
                <a:gd name="T2" fmla="*/ 21484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491"/>
                  </a:moveTo>
                  <a:cubicBezTo>
                    <a:pt x="60" y="9649"/>
                    <a:pt x="9642" y="63"/>
                    <a:pt x="21484" y="0"/>
                  </a:cubicBezTo>
                </a:path>
                <a:path w="21600" h="21600" stroke="0" extrusionOk="0">
                  <a:moveTo>
                    <a:pt x="0" y="21491"/>
                  </a:moveTo>
                  <a:cubicBezTo>
                    <a:pt x="60" y="9649"/>
                    <a:pt x="9642" y="63"/>
                    <a:pt x="21484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63" name="Arc 647"/>
            <p:cNvSpPr>
              <a:spLocks/>
            </p:cNvSpPr>
            <p:nvPr/>
          </p:nvSpPr>
          <p:spPr bwMode="auto">
            <a:xfrm>
              <a:off x="4156" y="1405"/>
              <a:ext cx="168" cy="119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528 h 21600"/>
                <a:gd name="T2" fmla="*/ 21471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28"/>
                  </a:moveTo>
                  <a:cubicBezTo>
                    <a:pt x="39" y="9677"/>
                    <a:pt x="9620" y="71"/>
                    <a:pt x="21471" y="0"/>
                  </a:cubicBezTo>
                </a:path>
                <a:path w="21600" h="21600" stroke="0" extrusionOk="0">
                  <a:moveTo>
                    <a:pt x="0" y="21528"/>
                  </a:moveTo>
                  <a:cubicBezTo>
                    <a:pt x="39" y="9677"/>
                    <a:pt x="9620" y="71"/>
                    <a:pt x="21471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64" name="Arc 648"/>
            <p:cNvSpPr>
              <a:spLocks/>
            </p:cNvSpPr>
            <p:nvPr/>
          </p:nvSpPr>
          <p:spPr bwMode="auto">
            <a:xfrm>
              <a:off x="4056" y="1252"/>
              <a:ext cx="157" cy="13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519 h 21600"/>
                <a:gd name="T2" fmla="*/ 21462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519"/>
                  </a:moveTo>
                  <a:cubicBezTo>
                    <a:pt x="44" y="9675"/>
                    <a:pt x="9618" y="76"/>
                    <a:pt x="21462" y="0"/>
                  </a:cubicBezTo>
                </a:path>
                <a:path w="21600" h="21600" stroke="0" extrusionOk="0">
                  <a:moveTo>
                    <a:pt x="0" y="21519"/>
                  </a:moveTo>
                  <a:cubicBezTo>
                    <a:pt x="44" y="9675"/>
                    <a:pt x="9618" y="76"/>
                    <a:pt x="21462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65" name="Arc 649"/>
            <p:cNvSpPr>
              <a:spLocks/>
            </p:cNvSpPr>
            <p:nvPr/>
          </p:nvSpPr>
          <p:spPr bwMode="auto">
            <a:xfrm>
              <a:off x="4035" y="1252"/>
              <a:ext cx="177" cy="1335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471 h 21600"/>
                <a:gd name="T2" fmla="*/ 21478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21471"/>
                  </a:moveTo>
                  <a:cubicBezTo>
                    <a:pt x="71" y="9639"/>
                    <a:pt x="9646" y="67"/>
                    <a:pt x="21478" y="0"/>
                  </a:cubicBezTo>
                </a:path>
                <a:path w="21600" h="21600" stroke="0" extrusionOk="0">
                  <a:moveTo>
                    <a:pt x="0" y="21471"/>
                  </a:moveTo>
                  <a:cubicBezTo>
                    <a:pt x="71" y="9639"/>
                    <a:pt x="9646" y="67"/>
                    <a:pt x="21478" y="0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871" name="Arc 655"/>
          <p:cNvSpPr>
            <a:spLocks/>
          </p:cNvSpPr>
          <p:nvPr/>
        </p:nvSpPr>
        <p:spPr bwMode="auto">
          <a:xfrm>
            <a:off x="7845552" y="4348801"/>
            <a:ext cx="971550" cy="95250"/>
          </a:xfrm>
          <a:custGeom>
            <a:avLst/>
            <a:gdLst>
              <a:gd name="G0" fmla="+- 128 0 0"/>
              <a:gd name="G1" fmla="+- 0 0 0"/>
              <a:gd name="G2" fmla="+- 21600 0 0"/>
              <a:gd name="T0" fmla="*/ 21728 w 21728"/>
              <a:gd name="T1" fmla="*/ 0 h 21600"/>
              <a:gd name="T2" fmla="*/ 0 w 21728"/>
              <a:gd name="T3" fmla="*/ 21600 h 21600"/>
              <a:gd name="T4" fmla="*/ 128 w 21728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28" h="21600" fill="none" extrusionOk="0">
                <a:moveTo>
                  <a:pt x="21728" y="0"/>
                </a:moveTo>
                <a:cubicBezTo>
                  <a:pt x="21728" y="11929"/>
                  <a:pt x="12057" y="21600"/>
                  <a:pt x="128" y="21600"/>
                </a:cubicBezTo>
                <a:cubicBezTo>
                  <a:pt x="85" y="21600"/>
                  <a:pt x="42" y="21599"/>
                  <a:pt x="0" y="21599"/>
                </a:cubicBezTo>
              </a:path>
              <a:path w="21728" h="21600" stroke="0" extrusionOk="0">
                <a:moveTo>
                  <a:pt x="21728" y="0"/>
                </a:moveTo>
                <a:cubicBezTo>
                  <a:pt x="21728" y="11929"/>
                  <a:pt x="12057" y="21600"/>
                  <a:pt x="128" y="21600"/>
                </a:cubicBezTo>
                <a:cubicBezTo>
                  <a:pt x="85" y="21600"/>
                  <a:pt x="42" y="21599"/>
                  <a:pt x="0" y="21599"/>
                </a:cubicBezTo>
                <a:lnTo>
                  <a:pt x="128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72" name="Arc 656"/>
          <p:cNvSpPr>
            <a:spLocks/>
          </p:cNvSpPr>
          <p:nvPr/>
        </p:nvSpPr>
        <p:spPr bwMode="auto">
          <a:xfrm>
            <a:off x="7851902" y="4194815"/>
            <a:ext cx="781050" cy="4095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873" name="Group 657"/>
          <p:cNvGrpSpPr>
            <a:grpSpLocks/>
          </p:cNvGrpSpPr>
          <p:nvPr/>
        </p:nvGrpSpPr>
        <p:grpSpPr bwMode="auto">
          <a:xfrm>
            <a:off x="7445502" y="4272602"/>
            <a:ext cx="412750" cy="309563"/>
            <a:chOff x="3950" y="2388"/>
            <a:chExt cx="291" cy="195"/>
          </a:xfrm>
        </p:grpSpPr>
        <p:sp>
          <p:nvSpPr>
            <p:cNvPr id="9874" name="Arc 658"/>
            <p:cNvSpPr>
              <a:spLocks/>
            </p:cNvSpPr>
            <p:nvPr/>
          </p:nvSpPr>
          <p:spPr bwMode="auto">
            <a:xfrm>
              <a:off x="3966" y="2388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141 w 21600"/>
                <a:gd name="T1" fmla="*/ 21595 h 21595"/>
                <a:gd name="T2" fmla="*/ 0 w 21600"/>
                <a:gd name="T3" fmla="*/ 0 h 21595"/>
                <a:gd name="T4" fmla="*/ 21600 w 21600"/>
                <a:gd name="T5" fmla="*/ 0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5" fill="none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</a:path>
                <a:path w="21600" h="21595" stroke="0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75" name="Arc 659"/>
            <p:cNvSpPr>
              <a:spLocks/>
            </p:cNvSpPr>
            <p:nvPr/>
          </p:nvSpPr>
          <p:spPr bwMode="auto">
            <a:xfrm>
              <a:off x="4120" y="2467"/>
              <a:ext cx="81" cy="116"/>
            </a:xfrm>
            <a:custGeom>
              <a:avLst/>
              <a:gdLst>
                <a:gd name="G0" fmla="+- 270 0 0"/>
                <a:gd name="G1" fmla="+- 21600 0 0"/>
                <a:gd name="G2" fmla="+- 21600 0 0"/>
                <a:gd name="T0" fmla="*/ 0 w 21869"/>
                <a:gd name="T1" fmla="*/ 2 h 21600"/>
                <a:gd name="T2" fmla="*/ 21869 w 21869"/>
                <a:gd name="T3" fmla="*/ 21411 h 21600"/>
                <a:gd name="T4" fmla="*/ 270 w 2186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69" h="21600" fill="none" extrusionOk="0">
                  <a:moveTo>
                    <a:pt x="-1" y="1"/>
                  </a:moveTo>
                  <a:cubicBezTo>
                    <a:pt x="89" y="0"/>
                    <a:pt x="179" y="-1"/>
                    <a:pt x="270" y="0"/>
                  </a:cubicBezTo>
                  <a:cubicBezTo>
                    <a:pt x="12125" y="0"/>
                    <a:pt x="21765" y="9555"/>
                    <a:pt x="21869" y="21410"/>
                  </a:cubicBezTo>
                </a:path>
                <a:path w="21869" h="21600" stroke="0" extrusionOk="0">
                  <a:moveTo>
                    <a:pt x="-1" y="1"/>
                  </a:moveTo>
                  <a:cubicBezTo>
                    <a:pt x="89" y="0"/>
                    <a:pt x="179" y="-1"/>
                    <a:pt x="270" y="0"/>
                  </a:cubicBezTo>
                  <a:cubicBezTo>
                    <a:pt x="12125" y="0"/>
                    <a:pt x="21765" y="9555"/>
                    <a:pt x="21869" y="21410"/>
                  </a:cubicBezTo>
                  <a:lnTo>
                    <a:pt x="27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76" name="Arc 660"/>
            <p:cNvSpPr>
              <a:spLocks/>
            </p:cNvSpPr>
            <p:nvPr/>
          </p:nvSpPr>
          <p:spPr bwMode="auto">
            <a:xfrm>
              <a:off x="3950" y="2420"/>
              <a:ext cx="30" cy="20"/>
            </a:xfrm>
            <a:custGeom>
              <a:avLst/>
              <a:gdLst>
                <a:gd name="G0" fmla="+- 0 0 0"/>
                <a:gd name="G1" fmla="+- 1174 0 0"/>
                <a:gd name="G2" fmla="+- 21600 0 0"/>
                <a:gd name="T0" fmla="*/ 21568 w 21600"/>
                <a:gd name="T1" fmla="*/ 0 h 22774"/>
                <a:gd name="T2" fmla="*/ 0 w 21600"/>
                <a:gd name="T3" fmla="*/ 22774 h 22774"/>
                <a:gd name="T4" fmla="*/ 0 w 21600"/>
                <a:gd name="T5" fmla="*/ 1174 h 22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4" fill="none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</a:path>
                <a:path w="21600" h="22774" stroke="0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  <a:lnTo>
                    <a:pt x="0" y="117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77" name="Arc 661"/>
            <p:cNvSpPr>
              <a:spLocks/>
            </p:cNvSpPr>
            <p:nvPr/>
          </p:nvSpPr>
          <p:spPr bwMode="auto">
            <a:xfrm>
              <a:off x="3965" y="2483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78" name="Arc 662"/>
            <p:cNvSpPr>
              <a:spLocks/>
            </p:cNvSpPr>
            <p:nvPr/>
          </p:nvSpPr>
          <p:spPr bwMode="auto">
            <a:xfrm>
              <a:off x="4042" y="2423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79" name="Arc 663"/>
            <p:cNvSpPr>
              <a:spLocks/>
            </p:cNvSpPr>
            <p:nvPr/>
          </p:nvSpPr>
          <p:spPr bwMode="auto">
            <a:xfrm>
              <a:off x="4052" y="2468"/>
              <a:ext cx="30" cy="68"/>
            </a:xfrm>
            <a:custGeom>
              <a:avLst/>
              <a:gdLst>
                <a:gd name="G0" fmla="+- 0 0 0"/>
                <a:gd name="G1" fmla="+- 333 0 0"/>
                <a:gd name="G2" fmla="+- 21600 0 0"/>
                <a:gd name="T0" fmla="*/ 21597 w 21600"/>
                <a:gd name="T1" fmla="*/ 0 h 21933"/>
                <a:gd name="T2" fmla="*/ 0 w 21600"/>
                <a:gd name="T3" fmla="*/ 21933 h 21933"/>
                <a:gd name="T4" fmla="*/ 0 w 21600"/>
                <a:gd name="T5" fmla="*/ 333 h 2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933" fill="none" extrusionOk="0">
                  <a:moveTo>
                    <a:pt x="21597" y="-1"/>
                  </a:moveTo>
                  <a:cubicBezTo>
                    <a:pt x="21599" y="110"/>
                    <a:pt x="21600" y="221"/>
                    <a:pt x="21600" y="333"/>
                  </a:cubicBezTo>
                  <a:cubicBezTo>
                    <a:pt x="21600" y="12262"/>
                    <a:pt x="11929" y="21932"/>
                    <a:pt x="0" y="21933"/>
                  </a:cubicBezTo>
                </a:path>
                <a:path w="21600" h="21933" stroke="0" extrusionOk="0">
                  <a:moveTo>
                    <a:pt x="21597" y="-1"/>
                  </a:moveTo>
                  <a:cubicBezTo>
                    <a:pt x="21599" y="110"/>
                    <a:pt x="21600" y="221"/>
                    <a:pt x="21600" y="333"/>
                  </a:cubicBezTo>
                  <a:cubicBezTo>
                    <a:pt x="21600" y="12262"/>
                    <a:pt x="11929" y="21932"/>
                    <a:pt x="0" y="21933"/>
                  </a:cubicBezTo>
                  <a:lnTo>
                    <a:pt x="0" y="33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80" name="Arc 664"/>
            <p:cNvSpPr>
              <a:spLocks/>
            </p:cNvSpPr>
            <p:nvPr/>
          </p:nvSpPr>
          <p:spPr bwMode="auto">
            <a:xfrm>
              <a:off x="4194" y="2484"/>
              <a:ext cx="47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27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4"/>
                    <a:pt x="9681" y="243"/>
                    <a:pt x="21126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4"/>
                    <a:pt x="9681" y="243"/>
                    <a:pt x="21126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81" name="Arc 665"/>
            <p:cNvSpPr>
              <a:spLocks/>
            </p:cNvSpPr>
            <p:nvPr/>
          </p:nvSpPr>
          <p:spPr bwMode="auto">
            <a:xfrm>
              <a:off x="4135" y="2436"/>
              <a:ext cx="5" cy="115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894" name="Rectangle 678"/>
          <p:cNvSpPr>
            <a:spLocks noChangeArrowheads="1"/>
          </p:cNvSpPr>
          <p:nvPr/>
        </p:nvSpPr>
        <p:spPr bwMode="auto">
          <a:xfrm>
            <a:off x="7883653" y="4437701"/>
            <a:ext cx="22225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95" name="Rectangle 679"/>
          <p:cNvSpPr>
            <a:spLocks noChangeArrowheads="1"/>
          </p:cNvSpPr>
          <p:nvPr/>
        </p:nvSpPr>
        <p:spPr bwMode="auto">
          <a:xfrm>
            <a:off x="7980490" y="4351976"/>
            <a:ext cx="23812" cy="206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96" name="Rectangle 680"/>
          <p:cNvSpPr>
            <a:spLocks noChangeArrowheads="1"/>
          </p:cNvSpPr>
          <p:nvPr/>
        </p:nvSpPr>
        <p:spPr bwMode="auto">
          <a:xfrm>
            <a:off x="7923341" y="4390076"/>
            <a:ext cx="20637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97" name="Rectangle 681"/>
          <p:cNvSpPr>
            <a:spLocks noChangeArrowheads="1"/>
          </p:cNvSpPr>
          <p:nvPr/>
        </p:nvSpPr>
        <p:spPr bwMode="auto">
          <a:xfrm>
            <a:off x="7972552" y="4458340"/>
            <a:ext cx="19050" cy="206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98" name="Rectangle 682"/>
          <p:cNvSpPr>
            <a:spLocks noChangeArrowheads="1"/>
          </p:cNvSpPr>
          <p:nvPr/>
        </p:nvSpPr>
        <p:spPr bwMode="auto">
          <a:xfrm>
            <a:off x="8012241" y="4590101"/>
            <a:ext cx="20637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99" name="Rectangle 683"/>
          <p:cNvSpPr>
            <a:spLocks noChangeArrowheads="1"/>
          </p:cNvSpPr>
          <p:nvPr/>
        </p:nvSpPr>
        <p:spPr bwMode="auto">
          <a:xfrm>
            <a:off x="8107490" y="4504376"/>
            <a:ext cx="23812" cy="206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00" name="Rectangle 684"/>
          <p:cNvSpPr>
            <a:spLocks noChangeArrowheads="1"/>
          </p:cNvSpPr>
          <p:nvPr/>
        </p:nvSpPr>
        <p:spPr bwMode="auto">
          <a:xfrm>
            <a:off x="8051928" y="4542476"/>
            <a:ext cx="22225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01" name="Rectangle 685"/>
          <p:cNvSpPr>
            <a:spLocks noChangeArrowheads="1"/>
          </p:cNvSpPr>
          <p:nvPr/>
        </p:nvSpPr>
        <p:spPr bwMode="auto">
          <a:xfrm>
            <a:off x="8101141" y="4610740"/>
            <a:ext cx="20637" cy="206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902" name="Group 686"/>
          <p:cNvGrpSpPr>
            <a:grpSpLocks/>
          </p:cNvGrpSpPr>
          <p:nvPr/>
        </p:nvGrpSpPr>
        <p:grpSpPr bwMode="auto">
          <a:xfrm>
            <a:off x="8099552" y="4069402"/>
            <a:ext cx="412750" cy="309563"/>
            <a:chOff x="4395" y="2256"/>
            <a:chExt cx="292" cy="195"/>
          </a:xfrm>
        </p:grpSpPr>
        <p:sp>
          <p:nvSpPr>
            <p:cNvPr id="9903" name="Arc 687"/>
            <p:cNvSpPr>
              <a:spLocks/>
            </p:cNvSpPr>
            <p:nvPr/>
          </p:nvSpPr>
          <p:spPr bwMode="auto">
            <a:xfrm>
              <a:off x="4411" y="2256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04" name="Arc 688"/>
            <p:cNvSpPr>
              <a:spLocks/>
            </p:cNvSpPr>
            <p:nvPr/>
          </p:nvSpPr>
          <p:spPr bwMode="auto">
            <a:xfrm>
              <a:off x="4564" y="2335"/>
              <a:ext cx="80" cy="1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599"/>
                <a:gd name="T1" fmla="*/ 0 h 21600"/>
                <a:gd name="T2" fmla="*/ 21599 w 21599"/>
                <a:gd name="T3" fmla="*/ 21411 h 21600"/>
                <a:gd name="T4" fmla="*/ 0 w 215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21600" fill="none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</a:path>
                <a:path w="21599" h="21600" stroke="0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05" name="Arc 689"/>
            <p:cNvSpPr>
              <a:spLocks/>
            </p:cNvSpPr>
            <p:nvPr/>
          </p:nvSpPr>
          <p:spPr bwMode="auto">
            <a:xfrm>
              <a:off x="4395" y="2288"/>
              <a:ext cx="30" cy="20"/>
            </a:xfrm>
            <a:custGeom>
              <a:avLst/>
              <a:gdLst>
                <a:gd name="G0" fmla="+- 0 0 0"/>
                <a:gd name="G1" fmla="+- 1174 0 0"/>
                <a:gd name="G2" fmla="+- 21600 0 0"/>
                <a:gd name="T0" fmla="*/ 21568 w 21600"/>
                <a:gd name="T1" fmla="*/ 0 h 22774"/>
                <a:gd name="T2" fmla="*/ 0 w 21600"/>
                <a:gd name="T3" fmla="*/ 22774 h 22774"/>
                <a:gd name="T4" fmla="*/ 0 w 21600"/>
                <a:gd name="T5" fmla="*/ 1174 h 22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4" fill="none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</a:path>
                <a:path w="21600" h="22774" stroke="0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  <a:lnTo>
                    <a:pt x="0" y="117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06" name="Arc 690"/>
            <p:cNvSpPr>
              <a:spLocks/>
            </p:cNvSpPr>
            <p:nvPr/>
          </p:nvSpPr>
          <p:spPr bwMode="auto">
            <a:xfrm>
              <a:off x="4412" y="2351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07" name="Arc 691"/>
            <p:cNvSpPr>
              <a:spLocks/>
            </p:cNvSpPr>
            <p:nvPr/>
          </p:nvSpPr>
          <p:spPr bwMode="auto">
            <a:xfrm>
              <a:off x="4488" y="2291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08" name="Arc 692"/>
            <p:cNvSpPr>
              <a:spLocks/>
            </p:cNvSpPr>
            <p:nvPr/>
          </p:nvSpPr>
          <p:spPr bwMode="auto">
            <a:xfrm>
              <a:off x="4495" y="2335"/>
              <a:ext cx="32" cy="69"/>
            </a:xfrm>
            <a:custGeom>
              <a:avLst/>
              <a:gdLst>
                <a:gd name="G0" fmla="+- 1458 0 0"/>
                <a:gd name="G1" fmla="+- 329 0 0"/>
                <a:gd name="G2" fmla="+- 21600 0 0"/>
                <a:gd name="T0" fmla="*/ 23056 w 23058"/>
                <a:gd name="T1" fmla="*/ 0 h 21929"/>
                <a:gd name="T2" fmla="*/ 0 w 23058"/>
                <a:gd name="T3" fmla="*/ 21880 h 21929"/>
                <a:gd name="T4" fmla="*/ 1458 w 23058"/>
                <a:gd name="T5" fmla="*/ 329 h 21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058" h="21929" fill="none" extrusionOk="0">
                  <a:moveTo>
                    <a:pt x="23055" y="0"/>
                  </a:moveTo>
                  <a:cubicBezTo>
                    <a:pt x="23057" y="109"/>
                    <a:pt x="23058" y="219"/>
                    <a:pt x="23058" y="329"/>
                  </a:cubicBezTo>
                  <a:cubicBezTo>
                    <a:pt x="23058" y="12258"/>
                    <a:pt x="13387" y="21929"/>
                    <a:pt x="1458" y="21929"/>
                  </a:cubicBezTo>
                  <a:cubicBezTo>
                    <a:pt x="971" y="21929"/>
                    <a:pt x="485" y="21912"/>
                    <a:pt x="0" y="21879"/>
                  </a:cubicBezTo>
                </a:path>
                <a:path w="23058" h="21929" stroke="0" extrusionOk="0">
                  <a:moveTo>
                    <a:pt x="23055" y="0"/>
                  </a:moveTo>
                  <a:cubicBezTo>
                    <a:pt x="23057" y="109"/>
                    <a:pt x="23058" y="219"/>
                    <a:pt x="23058" y="329"/>
                  </a:cubicBezTo>
                  <a:cubicBezTo>
                    <a:pt x="23058" y="12258"/>
                    <a:pt x="13387" y="21929"/>
                    <a:pt x="1458" y="21929"/>
                  </a:cubicBezTo>
                  <a:cubicBezTo>
                    <a:pt x="971" y="21929"/>
                    <a:pt x="485" y="21912"/>
                    <a:pt x="0" y="21879"/>
                  </a:cubicBezTo>
                  <a:lnTo>
                    <a:pt x="1458" y="329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09" name="Arc 693"/>
            <p:cNvSpPr>
              <a:spLocks/>
            </p:cNvSpPr>
            <p:nvPr/>
          </p:nvSpPr>
          <p:spPr bwMode="auto">
            <a:xfrm>
              <a:off x="4639" y="2352"/>
              <a:ext cx="48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36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10" name="Arc 694"/>
            <p:cNvSpPr>
              <a:spLocks/>
            </p:cNvSpPr>
            <p:nvPr/>
          </p:nvSpPr>
          <p:spPr bwMode="auto">
            <a:xfrm>
              <a:off x="4582" y="2304"/>
              <a:ext cx="7" cy="115"/>
            </a:xfrm>
            <a:custGeom>
              <a:avLst/>
              <a:gdLst>
                <a:gd name="G0" fmla="+- 8206 0 0"/>
                <a:gd name="G1" fmla="+- 0 0 0"/>
                <a:gd name="G2" fmla="+- 21600 0 0"/>
                <a:gd name="T0" fmla="*/ 29806 w 29806"/>
                <a:gd name="T1" fmla="*/ 0 h 21600"/>
                <a:gd name="T2" fmla="*/ 0 w 29806"/>
                <a:gd name="T3" fmla="*/ 19980 h 21600"/>
                <a:gd name="T4" fmla="*/ 8206 w 29806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806" h="21600" fill="none" extrusionOk="0">
                  <a:moveTo>
                    <a:pt x="29806" y="0"/>
                  </a:moveTo>
                  <a:cubicBezTo>
                    <a:pt x="29806" y="11929"/>
                    <a:pt x="20135" y="21600"/>
                    <a:pt x="8206" y="21600"/>
                  </a:cubicBezTo>
                  <a:cubicBezTo>
                    <a:pt x="5391" y="21600"/>
                    <a:pt x="2603" y="21049"/>
                    <a:pt x="-1" y="19980"/>
                  </a:cubicBezTo>
                </a:path>
                <a:path w="29806" h="21600" stroke="0" extrusionOk="0">
                  <a:moveTo>
                    <a:pt x="29806" y="0"/>
                  </a:moveTo>
                  <a:cubicBezTo>
                    <a:pt x="29806" y="11929"/>
                    <a:pt x="20135" y="21600"/>
                    <a:pt x="8206" y="21600"/>
                  </a:cubicBezTo>
                  <a:cubicBezTo>
                    <a:pt x="5391" y="21600"/>
                    <a:pt x="2603" y="21049"/>
                    <a:pt x="-1" y="19980"/>
                  </a:cubicBezTo>
                  <a:lnTo>
                    <a:pt x="8206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920" name="Line 704"/>
          <p:cNvSpPr>
            <a:spLocks noChangeShapeType="1"/>
          </p:cNvSpPr>
          <p:nvPr/>
        </p:nvSpPr>
        <p:spPr bwMode="auto">
          <a:xfrm>
            <a:off x="8564691" y="4510726"/>
            <a:ext cx="46037" cy="25400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21" name="Arc 705"/>
          <p:cNvSpPr>
            <a:spLocks/>
          </p:cNvSpPr>
          <p:nvPr/>
        </p:nvSpPr>
        <p:spPr bwMode="auto">
          <a:xfrm>
            <a:off x="8474202" y="4499614"/>
            <a:ext cx="58738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22" name="Arc 706"/>
          <p:cNvSpPr>
            <a:spLocks/>
          </p:cNvSpPr>
          <p:nvPr/>
        </p:nvSpPr>
        <p:spPr bwMode="auto">
          <a:xfrm>
            <a:off x="8512302" y="4461515"/>
            <a:ext cx="20638" cy="1428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23" name="Arc 707"/>
          <p:cNvSpPr>
            <a:spLocks/>
          </p:cNvSpPr>
          <p:nvPr/>
        </p:nvSpPr>
        <p:spPr bwMode="auto">
          <a:xfrm>
            <a:off x="8664703" y="4337690"/>
            <a:ext cx="187325" cy="90487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24" name="Arc 708"/>
          <p:cNvSpPr>
            <a:spLocks/>
          </p:cNvSpPr>
          <p:nvPr/>
        </p:nvSpPr>
        <p:spPr bwMode="auto">
          <a:xfrm>
            <a:off x="8626602" y="4417065"/>
            <a:ext cx="76200" cy="90487"/>
          </a:xfrm>
          <a:custGeom>
            <a:avLst/>
            <a:gdLst>
              <a:gd name="G0" fmla="+- 21587 0 0"/>
              <a:gd name="G1" fmla="+- 21596 0 0"/>
              <a:gd name="G2" fmla="+- 21600 0 0"/>
              <a:gd name="T0" fmla="*/ 0 w 21587"/>
              <a:gd name="T1" fmla="*/ 20839 h 21596"/>
              <a:gd name="T2" fmla="*/ 21194 w 21587"/>
              <a:gd name="T3" fmla="*/ 0 h 21596"/>
              <a:gd name="T4" fmla="*/ 21587 w 21587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596" fill="none" extrusionOk="0">
                <a:moveTo>
                  <a:pt x="0" y="20839"/>
                </a:moveTo>
                <a:cubicBezTo>
                  <a:pt x="402" y="9363"/>
                  <a:pt x="9713" y="208"/>
                  <a:pt x="21193" y="-1"/>
                </a:cubicBezTo>
              </a:path>
              <a:path w="21587" h="21596" stroke="0" extrusionOk="0">
                <a:moveTo>
                  <a:pt x="0" y="20839"/>
                </a:moveTo>
                <a:cubicBezTo>
                  <a:pt x="402" y="9363"/>
                  <a:pt x="9713" y="208"/>
                  <a:pt x="21193" y="-1"/>
                </a:cubicBezTo>
                <a:lnTo>
                  <a:pt x="21587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29" name="Arc 713"/>
          <p:cNvSpPr>
            <a:spLocks/>
          </p:cNvSpPr>
          <p:nvPr/>
        </p:nvSpPr>
        <p:spPr bwMode="auto">
          <a:xfrm>
            <a:off x="8578978" y="4431351"/>
            <a:ext cx="42863" cy="63500"/>
          </a:xfrm>
          <a:custGeom>
            <a:avLst/>
            <a:gdLst>
              <a:gd name="G0" fmla="+- 720 0 0"/>
              <a:gd name="G1" fmla="+- 21600 0 0"/>
              <a:gd name="G2" fmla="+- 21600 0 0"/>
              <a:gd name="T0" fmla="*/ 0 w 22313"/>
              <a:gd name="T1" fmla="*/ 12 h 21600"/>
              <a:gd name="T2" fmla="*/ 22313 w 22313"/>
              <a:gd name="T3" fmla="*/ 21042 h 21600"/>
              <a:gd name="T4" fmla="*/ 720 w 2231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13" h="21600" fill="none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431" y="0"/>
                  <a:pt x="22010" y="9333"/>
                  <a:pt x="22312" y="21042"/>
                </a:cubicBezTo>
              </a:path>
              <a:path w="22313" h="21600" stroke="0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431" y="0"/>
                  <a:pt x="22010" y="9333"/>
                  <a:pt x="22312" y="21042"/>
                </a:cubicBezTo>
                <a:lnTo>
                  <a:pt x="72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30" name="Rectangle 714"/>
          <p:cNvSpPr>
            <a:spLocks noChangeArrowheads="1"/>
          </p:cNvSpPr>
          <p:nvPr/>
        </p:nvSpPr>
        <p:spPr bwMode="auto">
          <a:xfrm>
            <a:off x="8623427" y="4512315"/>
            <a:ext cx="6350" cy="79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31" name="Rectangle 715"/>
          <p:cNvSpPr>
            <a:spLocks noChangeArrowheads="1"/>
          </p:cNvSpPr>
          <p:nvPr/>
        </p:nvSpPr>
        <p:spPr bwMode="auto">
          <a:xfrm>
            <a:off x="8674228" y="4450402"/>
            <a:ext cx="9525" cy="1111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32" name="Rectangle 716"/>
          <p:cNvSpPr>
            <a:spLocks noChangeArrowheads="1"/>
          </p:cNvSpPr>
          <p:nvPr/>
        </p:nvSpPr>
        <p:spPr bwMode="auto">
          <a:xfrm>
            <a:off x="8645652" y="4478976"/>
            <a:ext cx="6350" cy="79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33" name="Rectangle 717"/>
          <p:cNvSpPr>
            <a:spLocks noChangeArrowheads="1"/>
          </p:cNvSpPr>
          <p:nvPr/>
        </p:nvSpPr>
        <p:spPr bwMode="auto">
          <a:xfrm>
            <a:off x="8671052" y="4526602"/>
            <a:ext cx="6350" cy="1111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45" name="Arc 729"/>
          <p:cNvSpPr>
            <a:spLocks/>
          </p:cNvSpPr>
          <p:nvPr/>
        </p:nvSpPr>
        <p:spPr bwMode="auto">
          <a:xfrm>
            <a:off x="8674228" y="4255139"/>
            <a:ext cx="136525" cy="127000"/>
          </a:xfrm>
          <a:custGeom>
            <a:avLst/>
            <a:gdLst>
              <a:gd name="G0" fmla="+- 0 0 0"/>
              <a:gd name="G1" fmla="+- 276 0 0"/>
              <a:gd name="G2" fmla="+- 21600 0 0"/>
              <a:gd name="T0" fmla="*/ 21598 w 21600"/>
              <a:gd name="T1" fmla="*/ 0 h 21876"/>
              <a:gd name="T2" fmla="*/ 0 w 21600"/>
              <a:gd name="T3" fmla="*/ 21876 h 21876"/>
              <a:gd name="T4" fmla="*/ 0 w 21600"/>
              <a:gd name="T5" fmla="*/ 276 h 21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876" fill="none" extrusionOk="0">
                <a:moveTo>
                  <a:pt x="21598" y="-1"/>
                </a:moveTo>
                <a:cubicBezTo>
                  <a:pt x="21599" y="91"/>
                  <a:pt x="21600" y="183"/>
                  <a:pt x="21600" y="276"/>
                </a:cubicBezTo>
                <a:cubicBezTo>
                  <a:pt x="21600" y="12205"/>
                  <a:pt x="11929" y="21875"/>
                  <a:pt x="0" y="21876"/>
                </a:cubicBezTo>
              </a:path>
              <a:path w="21600" h="21876" stroke="0" extrusionOk="0">
                <a:moveTo>
                  <a:pt x="21598" y="-1"/>
                </a:moveTo>
                <a:cubicBezTo>
                  <a:pt x="21599" y="91"/>
                  <a:pt x="21600" y="183"/>
                  <a:pt x="21600" y="276"/>
                </a:cubicBezTo>
                <a:cubicBezTo>
                  <a:pt x="21600" y="12205"/>
                  <a:pt x="11929" y="21875"/>
                  <a:pt x="0" y="21876"/>
                </a:cubicBezTo>
                <a:lnTo>
                  <a:pt x="0" y="27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962" name="Group 746"/>
          <p:cNvGrpSpPr>
            <a:grpSpLocks/>
          </p:cNvGrpSpPr>
          <p:nvPr/>
        </p:nvGrpSpPr>
        <p:grpSpPr bwMode="auto">
          <a:xfrm>
            <a:off x="8550402" y="4502790"/>
            <a:ext cx="223838" cy="288925"/>
            <a:chOff x="4733" y="2533"/>
            <a:chExt cx="159" cy="182"/>
          </a:xfrm>
        </p:grpSpPr>
        <p:sp>
          <p:nvSpPr>
            <p:cNvPr id="9963" name="Arc 747"/>
            <p:cNvSpPr>
              <a:spLocks/>
            </p:cNvSpPr>
            <p:nvPr/>
          </p:nvSpPr>
          <p:spPr bwMode="auto">
            <a:xfrm>
              <a:off x="4749" y="2575"/>
              <a:ext cx="96" cy="79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64" name="Arc 748"/>
            <p:cNvSpPr>
              <a:spLocks/>
            </p:cNvSpPr>
            <p:nvPr/>
          </p:nvSpPr>
          <p:spPr bwMode="auto">
            <a:xfrm>
              <a:off x="4825" y="2635"/>
              <a:ext cx="38" cy="80"/>
            </a:xfrm>
            <a:custGeom>
              <a:avLst/>
              <a:gdLst>
                <a:gd name="G0" fmla="+- 584 0 0"/>
                <a:gd name="G1" fmla="+- 21600 0 0"/>
                <a:gd name="G2" fmla="+- 21600 0 0"/>
                <a:gd name="T0" fmla="*/ 0 w 22182"/>
                <a:gd name="T1" fmla="*/ 8 h 21600"/>
                <a:gd name="T2" fmla="*/ 22182 w 22182"/>
                <a:gd name="T3" fmla="*/ 21323 h 21600"/>
                <a:gd name="T4" fmla="*/ 584 w 2218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82" h="21600" fill="none" extrusionOk="0">
                  <a:moveTo>
                    <a:pt x="-1" y="7"/>
                  </a:moveTo>
                  <a:cubicBezTo>
                    <a:pt x="194" y="2"/>
                    <a:pt x="389" y="-1"/>
                    <a:pt x="584" y="0"/>
                  </a:cubicBezTo>
                  <a:cubicBezTo>
                    <a:pt x="12405" y="0"/>
                    <a:pt x="22030" y="9502"/>
                    <a:pt x="22182" y="21322"/>
                  </a:cubicBezTo>
                </a:path>
                <a:path w="22182" h="21600" stroke="0" extrusionOk="0">
                  <a:moveTo>
                    <a:pt x="-1" y="7"/>
                  </a:moveTo>
                  <a:cubicBezTo>
                    <a:pt x="194" y="2"/>
                    <a:pt x="389" y="-1"/>
                    <a:pt x="584" y="0"/>
                  </a:cubicBezTo>
                  <a:cubicBezTo>
                    <a:pt x="12405" y="0"/>
                    <a:pt x="22030" y="9502"/>
                    <a:pt x="22182" y="21322"/>
                  </a:cubicBezTo>
                  <a:lnTo>
                    <a:pt x="584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65" name="Arc 749"/>
            <p:cNvSpPr>
              <a:spLocks/>
            </p:cNvSpPr>
            <p:nvPr/>
          </p:nvSpPr>
          <p:spPr bwMode="auto">
            <a:xfrm>
              <a:off x="4733" y="2597"/>
              <a:ext cx="13" cy="10"/>
            </a:xfrm>
            <a:custGeom>
              <a:avLst/>
              <a:gdLst>
                <a:gd name="G0" fmla="+- 4277 0 0"/>
                <a:gd name="G1" fmla="+- 0 0 0"/>
                <a:gd name="G2" fmla="+- 21600 0 0"/>
                <a:gd name="T0" fmla="*/ 25877 w 25877"/>
                <a:gd name="T1" fmla="*/ 0 h 21600"/>
                <a:gd name="T2" fmla="*/ 0 w 25877"/>
                <a:gd name="T3" fmla="*/ 21172 h 21600"/>
                <a:gd name="T4" fmla="*/ 4277 w 2587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877" h="21600" fill="none" extrusionOk="0">
                  <a:moveTo>
                    <a:pt x="25877" y="0"/>
                  </a:moveTo>
                  <a:cubicBezTo>
                    <a:pt x="25877" y="11929"/>
                    <a:pt x="16206" y="21600"/>
                    <a:pt x="4277" y="21600"/>
                  </a:cubicBezTo>
                  <a:cubicBezTo>
                    <a:pt x="2840" y="21600"/>
                    <a:pt x="1407" y="21456"/>
                    <a:pt x="-1" y="21172"/>
                  </a:cubicBezTo>
                </a:path>
                <a:path w="25877" h="21600" stroke="0" extrusionOk="0">
                  <a:moveTo>
                    <a:pt x="25877" y="0"/>
                  </a:moveTo>
                  <a:cubicBezTo>
                    <a:pt x="25877" y="11929"/>
                    <a:pt x="16206" y="21600"/>
                    <a:pt x="4277" y="21600"/>
                  </a:cubicBezTo>
                  <a:cubicBezTo>
                    <a:pt x="2840" y="21600"/>
                    <a:pt x="1407" y="21456"/>
                    <a:pt x="-1" y="21172"/>
                  </a:cubicBezTo>
                  <a:lnTo>
                    <a:pt x="4277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66" name="Arc 750"/>
            <p:cNvSpPr>
              <a:spLocks/>
            </p:cNvSpPr>
            <p:nvPr/>
          </p:nvSpPr>
          <p:spPr bwMode="auto">
            <a:xfrm>
              <a:off x="4742" y="2643"/>
              <a:ext cx="15" cy="22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67" name="Arc 751"/>
            <p:cNvSpPr>
              <a:spLocks/>
            </p:cNvSpPr>
            <p:nvPr/>
          </p:nvSpPr>
          <p:spPr bwMode="auto">
            <a:xfrm>
              <a:off x="4787" y="2615"/>
              <a:ext cx="1" cy="9"/>
            </a:xfrm>
            <a:custGeom>
              <a:avLst/>
              <a:gdLst>
                <a:gd name="G0" fmla="+- 21503 0 0"/>
                <a:gd name="G1" fmla="+- 9287 0 0"/>
                <a:gd name="G2" fmla="+- 21600 0 0"/>
                <a:gd name="T0" fmla="*/ 0 w 21503"/>
                <a:gd name="T1" fmla="*/ 7239 h 9287"/>
                <a:gd name="T2" fmla="*/ 2001 w 21503"/>
                <a:gd name="T3" fmla="*/ 0 h 9287"/>
                <a:gd name="T4" fmla="*/ 21503 w 21503"/>
                <a:gd name="T5" fmla="*/ 9287 h 9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03" h="9287" fill="none" extrusionOk="0">
                  <a:moveTo>
                    <a:pt x="0" y="7239"/>
                  </a:moveTo>
                  <a:cubicBezTo>
                    <a:pt x="239" y="4727"/>
                    <a:pt x="916" y="2277"/>
                    <a:pt x="2001" y="0"/>
                  </a:cubicBezTo>
                </a:path>
                <a:path w="21503" h="9287" stroke="0" extrusionOk="0">
                  <a:moveTo>
                    <a:pt x="0" y="7239"/>
                  </a:moveTo>
                  <a:cubicBezTo>
                    <a:pt x="239" y="4727"/>
                    <a:pt x="916" y="2277"/>
                    <a:pt x="2001" y="0"/>
                  </a:cubicBezTo>
                  <a:lnTo>
                    <a:pt x="21503" y="9287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68" name="Arc 752"/>
            <p:cNvSpPr>
              <a:spLocks/>
            </p:cNvSpPr>
            <p:nvPr/>
          </p:nvSpPr>
          <p:spPr bwMode="auto">
            <a:xfrm>
              <a:off x="4788" y="2632"/>
              <a:ext cx="12" cy="45"/>
            </a:xfrm>
            <a:custGeom>
              <a:avLst/>
              <a:gdLst>
                <a:gd name="G0" fmla="+- 4329 0 0"/>
                <a:gd name="G1" fmla="+- 0 0 0"/>
                <a:gd name="G2" fmla="+- 21600 0 0"/>
                <a:gd name="T0" fmla="*/ 25929 w 25929"/>
                <a:gd name="T1" fmla="*/ 0 h 21600"/>
                <a:gd name="T2" fmla="*/ 0 w 25929"/>
                <a:gd name="T3" fmla="*/ 21162 h 21600"/>
                <a:gd name="T4" fmla="*/ 4329 w 25929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29" h="21600" fill="none" extrusionOk="0">
                  <a:moveTo>
                    <a:pt x="25929" y="0"/>
                  </a:moveTo>
                  <a:cubicBezTo>
                    <a:pt x="25929" y="11929"/>
                    <a:pt x="16258" y="21600"/>
                    <a:pt x="4329" y="21600"/>
                  </a:cubicBezTo>
                  <a:cubicBezTo>
                    <a:pt x="2874" y="21600"/>
                    <a:pt x="1424" y="21453"/>
                    <a:pt x="0" y="21161"/>
                  </a:cubicBezTo>
                </a:path>
                <a:path w="25929" h="21600" stroke="0" extrusionOk="0">
                  <a:moveTo>
                    <a:pt x="25929" y="0"/>
                  </a:moveTo>
                  <a:cubicBezTo>
                    <a:pt x="25929" y="11929"/>
                    <a:pt x="16258" y="21600"/>
                    <a:pt x="4329" y="21600"/>
                  </a:cubicBezTo>
                  <a:cubicBezTo>
                    <a:pt x="2874" y="21600"/>
                    <a:pt x="1424" y="21453"/>
                    <a:pt x="0" y="21161"/>
                  </a:cubicBezTo>
                  <a:lnTo>
                    <a:pt x="4329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69" name="Arc 753"/>
            <p:cNvSpPr>
              <a:spLocks/>
            </p:cNvSpPr>
            <p:nvPr/>
          </p:nvSpPr>
          <p:spPr bwMode="auto">
            <a:xfrm>
              <a:off x="4873" y="2648"/>
              <a:ext cx="19" cy="56"/>
            </a:xfrm>
            <a:custGeom>
              <a:avLst/>
              <a:gdLst>
                <a:gd name="G0" fmla="+- 21569 0 0"/>
                <a:gd name="G1" fmla="+- 21570 0 0"/>
                <a:gd name="G2" fmla="+- 21600 0 0"/>
                <a:gd name="T0" fmla="*/ 0 w 21569"/>
                <a:gd name="T1" fmla="*/ 20415 h 21570"/>
                <a:gd name="T2" fmla="*/ 20434 w 21569"/>
                <a:gd name="T3" fmla="*/ 0 h 21570"/>
                <a:gd name="T4" fmla="*/ 21569 w 21569"/>
                <a:gd name="T5" fmla="*/ 21570 h 2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9" h="21570" fill="none" extrusionOk="0">
                  <a:moveTo>
                    <a:pt x="-1" y="20414"/>
                  </a:moveTo>
                  <a:cubicBezTo>
                    <a:pt x="590" y="9386"/>
                    <a:pt x="9405" y="580"/>
                    <a:pt x="20433" y="-1"/>
                  </a:cubicBezTo>
                </a:path>
                <a:path w="21569" h="21570" stroke="0" extrusionOk="0">
                  <a:moveTo>
                    <a:pt x="-1" y="20414"/>
                  </a:moveTo>
                  <a:cubicBezTo>
                    <a:pt x="590" y="9386"/>
                    <a:pt x="9405" y="580"/>
                    <a:pt x="20433" y="-1"/>
                  </a:cubicBezTo>
                  <a:lnTo>
                    <a:pt x="21569" y="2157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70" name="Arc 754"/>
            <p:cNvSpPr>
              <a:spLocks/>
            </p:cNvSpPr>
            <p:nvPr/>
          </p:nvSpPr>
          <p:spPr bwMode="auto">
            <a:xfrm>
              <a:off x="4836" y="2533"/>
              <a:ext cx="2" cy="158"/>
            </a:xfrm>
            <a:custGeom>
              <a:avLst/>
              <a:gdLst>
                <a:gd name="G0" fmla="+- 19841 0 0"/>
                <a:gd name="G1" fmla="+- 21600 0 0"/>
                <a:gd name="G2" fmla="+- 21600 0 0"/>
                <a:gd name="T0" fmla="*/ 19841 w 41441"/>
                <a:gd name="T1" fmla="*/ 0 h 43200"/>
                <a:gd name="T2" fmla="*/ 0 w 41441"/>
                <a:gd name="T3" fmla="*/ 30139 h 43200"/>
                <a:gd name="T4" fmla="*/ 19841 w 4144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441" h="43200" fill="none" extrusionOk="0">
                  <a:moveTo>
                    <a:pt x="19840" y="0"/>
                  </a:moveTo>
                  <a:cubicBezTo>
                    <a:pt x="31770" y="0"/>
                    <a:pt x="41441" y="9670"/>
                    <a:pt x="41441" y="21600"/>
                  </a:cubicBezTo>
                  <a:cubicBezTo>
                    <a:pt x="41441" y="33529"/>
                    <a:pt x="31770" y="43200"/>
                    <a:pt x="19841" y="43200"/>
                  </a:cubicBezTo>
                  <a:cubicBezTo>
                    <a:pt x="11212" y="43200"/>
                    <a:pt x="3411" y="38064"/>
                    <a:pt x="0" y="30138"/>
                  </a:cubicBezTo>
                </a:path>
                <a:path w="41441" h="43200" stroke="0" extrusionOk="0">
                  <a:moveTo>
                    <a:pt x="19840" y="0"/>
                  </a:moveTo>
                  <a:cubicBezTo>
                    <a:pt x="31770" y="0"/>
                    <a:pt x="41441" y="9670"/>
                    <a:pt x="41441" y="21600"/>
                  </a:cubicBezTo>
                  <a:cubicBezTo>
                    <a:pt x="41441" y="33529"/>
                    <a:pt x="31770" y="43200"/>
                    <a:pt x="19841" y="43200"/>
                  </a:cubicBezTo>
                  <a:cubicBezTo>
                    <a:pt x="11212" y="43200"/>
                    <a:pt x="3411" y="38064"/>
                    <a:pt x="0" y="30138"/>
                  </a:cubicBezTo>
                  <a:lnTo>
                    <a:pt x="19841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972" name="Arc 756"/>
          <p:cNvSpPr>
            <a:spLocks/>
          </p:cNvSpPr>
          <p:nvPr/>
        </p:nvSpPr>
        <p:spPr bwMode="auto">
          <a:xfrm>
            <a:off x="8617078" y="4372614"/>
            <a:ext cx="28575" cy="88900"/>
          </a:xfrm>
          <a:custGeom>
            <a:avLst/>
            <a:gdLst>
              <a:gd name="G0" fmla="+- 1135 0 0"/>
              <a:gd name="G1" fmla="+- 21600 0 0"/>
              <a:gd name="G2" fmla="+- 21600 0 0"/>
              <a:gd name="T0" fmla="*/ 0 w 22731"/>
              <a:gd name="T1" fmla="*/ 30 h 21600"/>
              <a:gd name="T2" fmla="*/ 22731 w 22731"/>
              <a:gd name="T3" fmla="*/ 21193 h 21600"/>
              <a:gd name="T4" fmla="*/ 1135 w 2273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31" h="21600" fill="none" extrusionOk="0">
                <a:moveTo>
                  <a:pt x="-1" y="29"/>
                </a:moveTo>
                <a:cubicBezTo>
                  <a:pt x="378" y="9"/>
                  <a:pt x="756" y="-1"/>
                  <a:pt x="1135" y="0"/>
                </a:cubicBezTo>
                <a:cubicBezTo>
                  <a:pt x="12905" y="0"/>
                  <a:pt x="22509" y="9424"/>
                  <a:pt x="22731" y="21192"/>
                </a:cubicBezTo>
              </a:path>
              <a:path w="22731" h="21600" stroke="0" extrusionOk="0">
                <a:moveTo>
                  <a:pt x="-1" y="29"/>
                </a:moveTo>
                <a:cubicBezTo>
                  <a:pt x="378" y="9"/>
                  <a:pt x="756" y="-1"/>
                  <a:pt x="1135" y="0"/>
                </a:cubicBezTo>
                <a:cubicBezTo>
                  <a:pt x="12905" y="0"/>
                  <a:pt x="22509" y="9424"/>
                  <a:pt x="22731" y="21192"/>
                </a:cubicBezTo>
                <a:lnTo>
                  <a:pt x="1135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73" name="Arc 757"/>
          <p:cNvSpPr>
            <a:spLocks/>
          </p:cNvSpPr>
          <p:nvPr/>
        </p:nvSpPr>
        <p:spPr bwMode="auto">
          <a:xfrm>
            <a:off x="8690103" y="4310701"/>
            <a:ext cx="3175" cy="825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5229 w 21600"/>
              <a:gd name="T1" fmla="*/ 14091 h 14091"/>
              <a:gd name="T2" fmla="*/ 0 w 21600"/>
              <a:gd name="T3" fmla="*/ 0 h 14091"/>
              <a:gd name="T4" fmla="*/ 21600 w 21600"/>
              <a:gd name="T5" fmla="*/ 0 h 14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4091" fill="none" extrusionOk="0">
                <a:moveTo>
                  <a:pt x="5229" y="14090"/>
                </a:moveTo>
                <a:cubicBezTo>
                  <a:pt x="1855" y="10171"/>
                  <a:pt x="0" y="5171"/>
                  <a:pt x="0" y="0"/>
                </a:cubicBezTo>
              </a:path>
              <a:path w="21600" h="14091" stroke="0" extrusionOk="0">
                <a:moveTo>
                  <a:pt x="5229" y="14090"/>
                </a:moveTo>
                <a:cubicBezTo>
                  <a:pt x="1855" y="10171"/>
                  <a:pt x="0" y="5171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74" name="Rectangle 758"/>
          <p:cNvSpPr>
            <a:spLocks noChangeArrowheads="1"/>
          </p:cNvSpPr>
          <p:nvPr/>
        </p:nvSpPr>
        <p:spPr bwMode="auto">
          <a:xfrm>
            <a:off x="5214570" y="5339401"/>
            <a:ext cx="2072684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US" sz="2400" b="1" dirty="0" smtClean="0">
                <a:solidFill>
                  <a:prstClr val="black"/>
                </a:solidFill>
                <a:latin typeface="Times New Roman" pitchFamily="18" charset="0"/>
              </a:rPr>
              <a:t>Emergent </a:t>
            </a:r>
          </a:p>
          <a:p>
            <a:pPr algn="ctr" eaLnBrk="0" hangingPunct="0"/>
            <a:r>
              <a:rPr lang="en-US" altLang="en-US" sz="2400" b="1" dirty="0" smtClean="0">
                <a:solidFill>
                  <a:prstClr val="black"/>
                </a:solidFill>
                <a:latin typeface="Times New Roman" pitchFamily="18" charset="0"/>
              </a:rPr>
              <a:t>“Strand” zone</a:t>
            </a:r>
          </a:p>
          <a:p>
            <a:pPr algn="ctr" eaLnBrk="0" hangingPunct="0"/>
            <a:r>
              <a:rPr lang="en-US" altLang="en-US" sz="2400" b="1" dirty="0" smtClean="0">
                <a:solidFill>
                  <a:prstClr val="black"/>
                </a:solidFill>
                <a:latin typeface="Times New Roman" pitchFamily="18" charset="0"/>
              </a:rPr>
              <a:t>(Cattail)</a:t>
            </a:r>
            <a:endParaRPr lang="en-US" altLang="en-US" sz="24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9975" name="Rectangle 759"/>
          <p:cNvSpPr>
            <a:spLocks noChangeArrowheads="1"/>
          </p:cNvSpPr>
          <p:nvPr/>
        </p:nvSpPr>
        <p:spPr bwMode="auto">
          <a:xfrm>
            <a:off x="7187516" y="5720401"/>
            <a:ext cx="1481176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altLang="en-US" sz="2400" b="1" dirty="0" smtClean="0">
                <a:solidFill>
                  <a:prstClr val="black"/>
                </a:solidFill>
                <a:latin typeface="Times New Roman" pitchFamily="18" charset="0"/>
              </a:rPr>
              <a:t>Emergent</a:t>
            </a:r>
          </a:p>
          <a:p>
            <a:pPr algn="ctr" eaLnBrk="0" hangingPunct="0"/>
            <a:r>
              <a:rPr lang="en-US" altLang="en-US" sz="2400" b="1" dirty="0" smtClean="0">
                <a:solidFill>
                  <a:prstClr val="black"/>
                </a:solidFill>
                <a:latin typeface="Times New Roman" pitchFamily="18" charset="0"/>
              </a:rPr>
              <a:t>(Bulrush)</a:t>
            </a:r>
            <a:endParaRPr lang="en-US" altLang="en-US" sz="24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9977" name="Rectangle 761"/>
          <p:cNvSpPr>
            <a:spLocks noChangeArrowheads="1"/>
          </p:cNvSpPr>
          <p:nvPr/>
        </p:nvSpPr>
        <p:spPr bwMode="auto">
          <a:xfrm>
            <a:off x="3357690" y="4882201"/>
            <a:ext cx="2133600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 eaLnBrk="0" hangingPunct="0"/>
            <a:r>
              <a:rPr lang="en-US" altLang="en-US" sz="2400" b="1" dirty="0">
                <a:solidFill>
                  <a:prstClr val="black"/>
                </a:solidFill>
                <a:latin typeface="Times New Roman" pitchFamily="18" charset="0"/>
              </a:rPr>
              <a:t>Wet Meadow</a:t>
            </a:r>
          </a:p>
        </p:txBody>
      </p:sp>
      <p:sp>
        <p:nvSpPr>
          <p:cNvPr id="9978" name="Line 762"/>
          <p:cNvSpPr>
            <a:spLocks noChangeShapeType="1"/>
          </p:cNvSpPr>
          <p:nvPr/>
        </p:nvSpPr>
        <p:spPr bwMode="auto">
          <a:xfrm flipH="1" flipV="1">
            <a:off x="3510090" y="1834201"/>
            <a:ext cx="76200" cy="4724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79" name="Line 763"/>
          <p:cNvSpPr>
            <a:spLocks noChangeShapeType="1"/>
          </p:cNvSpPr>
          <p:nvPr/>
        </p:nvSpPr>
        <p:spPr bwMode="auto">
          <a:xfrm flipH="1" flipV="1">
            <a:off x="5186490" y="1834201"/>
            <a:ext cx="76200" cy="4724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983" name="Group 767"/>
          <p:cNvGrpSpPr>
            <a:grpSpLocks/>
          </p:cNvGrpSpPr>
          <p:nvPr/>
        </p:nvGrpSpPr>
        <p:grpSpPr bwMode="auto">
          <a:xfrm>
            <a:off x="4348290" y="3453452"/>
            <a:ext cx="336550" cy="544513"/>
            <a:chOff x="932" y="1509"/>
            <a:chExt cx="238" cy="343"/>
          </a:xfrm>
        </p:grpSpPr>
        <p:sp>
          <p:nvSpPr>
            <p:cNvPr id="9984" name="Freeform 768"/>
            <p:cNvSpPr>
              <a:spLocks/>
            </p:cNvSpPr>
            <p:nvPr/>
          </p:nvSpPr>
          <p:spPr bwMode="auto">
            <a:xfrm>
              <a:off x="1017" y="1674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85" name="Freeform 769"/>
            <p:cNvSpPr>
              <a:spLocks/>
            </p:cNvSpPr>
            <p:nvPr/>
          </p:nvSpPr>
          <p:spPr bwMode="auto">
            <a:xfrm>
              <a:off x="932" y="1599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86" name="Arc 770"/>
            <p:cNvSpPr>
              <a:spLocks/>
            </p:cNvSpPr>
            <p:nvPr/>
          </p:nvSpPr>
          <p:spPr bwMode="auto">
            <a:xfrm>
              <a:off x="1033" y="1546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87" name="Rectangle 771"/>
            <p:cNvSpPr>
              <a:spLocks noChangeArrowheads="1"/>
            </p:cNvSpPr>
            <p:nvPr/>
          </p:nvSpPr>
          <p:spPr bwMode="auto">
            <a:xfrm>
              <a:off x="1041" y="1550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88" name="Rectangle 772"/>
            <p:cNvSpPr>
              <a:spLocks noChangeArrowheads="1"/>
            </p:cNvSpPr>
            <p:nvPr/>
          </p:nvSpPr>
          <p:spPr bwMode="auto">
            <a:xfrm>
              <a:off x="1110" y="1509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89" name="Rectangle 773"/>
            <p:cNvSpPr>
              <a:spLocks noChangeArrowheads="1"/>
            </p:cNvSpPr>
            <p:nvPr/>
          </p:nvSpPr>
          <p:spPr bwMode="auto">
            <a:xfrm>
              <a:off x="1071" y="1528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90" name="Rectangle 774"/>
            <p:cNvSpPr>
              <a:spLocks noChangeArrowheads="1"/>
            </p:cNvSpPr>
            <p:nvPr/>
          </p:nvSpPr>
          <p:spPr bwMode="auto">
            <a:xfrm>
              <a:off x="1104" y="1562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91" name="Rectangle 775"/>
            <p:cNvSpPr>
              <a:spLocks noChangeArrowheads="1"/>
            </p:cNvSpPr>
            <p:nvPr/>
          </p:nvSpPr>
          <p:spPr bwMode="auto">
            <a:xfrm>
              <a:off x="1135" y="1542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92" name="Group 776"/>
          <p:cNvGrpSpPr>
            <a:grpSpLocks/>
          </p:cNvGrpSpPr>
          <p:nvPr/>
        </p:nvGrpSpPr>
        <p:grpSpPr bwMode="auto">
          <a:xfrm>
            <a:off x="4899152" y="3720152"/>
            <a:ext cx="336550" cy="544513"/>
            <a:chOff x="932" y="1509"/>
            <a:chExt cx="238" cy="343"/>
          </a:xfrm>
        </p:grpSpPr>
        <p:sp>
          <p:nvSpPr>
            <p:cNvPr id="9993" name="Freeform 777"/>
            <p:cNvSpPr>
              <a:spLocks/>
            </p:cNvSpPr>
            <p:nvPr/>
          </p:nvSpPr>
          <p:spPr bwMode="auto">
            <a:xfrm>
              <a:off x="1017" y="1674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94" name="Freeform 778"/>
            <p:cNvSpPr>
              <a:spLocks/>
            </p:cNvSpPr>
            <p:nvPr/>
          </p:nvSpPr>
          <p:spPr bwMode="auto">
            <a:xfrm>
              <a:off x="932" y="1599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95" name="Arc 779"/>
            <p:cNvSpPr>
              <a:spLocks/>
            </p:cNvSpPr>
            <p:nvPr/>
          </p:nvSpPr>
          <p:spPr bwMode="auto">
            <a:xfrm>
              <a:off x="1033" y="1546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96" name="Rectangle 780"/>
            <p:cNvSpPr>
              <a:spLocks noChangeArrowheads="1"/>
            </p:cNvSpPr>
            <p:nvPr/>
          </p:nvSpPr>
          <p:spPr bwMode="auto">
            <a:xfrm>
              <a:off x="1041" y="1550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97" name="Rectangle 781"/>
            <p:cNvSpPr>
              <a:spLocks noChangeArrowheads="1"/>
            </p:cNvSpPr>
            <p:nvPr/>
          </p:nvSpPr>
          <p:spPr bwMode="auto">
            <a:xfrm>
              <a:off x="1110" y="1509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98" name="Rectangle 782"/>
            <p:cNvSpPr>
              <a:spLocks noChangeArrowheads="1"/>
            </p:cNvSpPr>
            <p:nvPr/>
          </p:nvSpPr>
          <p:spPr bwMode="auto">
            <a:xfrm>
              <a:off x="1071" y="1528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99" name="Rectangle 783"/>
            <p:cNvSpPr>
              <a:spLocks noChangeArrowheads="1"/>
            </p:cNvSpPr>
            <p:nvPr/>
          </p:nvSpPr>
          <p:spPr bwMode="auto">
            <a:xfrm>
              <a:off x="1104" y="1562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00" name="Rectangle 784"/>
            <p:cNvSpPr>
              <a:spLocks noChangeArrowheads="1"/>
            </p:cNvSpPr>
            <p:nvPr/>
          </p:nvSpPr>
          <p:spPr bwMode="auto">
            <a:xfrm>
              <a:off x="1135" y="1542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001" name="Group 785"/>
          <p:cNvGrpSpPr>
            <a:grpSpLocks/>
          </p:cNvGrpSpPr>
          <p:nvPr/>
        </p:nvGrpSpPr>
        <p:grpSpPr bwMode="auto">
          <a:xfrm>
            <a:off x="4746752" y="3720152"/>
            <a:ext cx="336550" cy="544513"/>
            <a:chOff x="932" y="1509"/>
            <a:chExt cx="238" cy="343"/>
          </a:xfrm>
        </p:grpSpPr>
        <p:sp>
          <p:nvSpPr>
            <p:cNvPr id="10002" name="Freeform 786"/>
            <p:cNvSpPr>
              <a:spLocks/>
            </p:cNvSpPr>
            <p:nvPr/>
          </p:nvSpPr>
          <p:spPr bwMode="auto">
            <a:xfrm>
              <a:off x="1017" y="1674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03" name="Freeform 787"/>
            <p:cNvSpPr>
              <a:spLocks/>
            </p:cNvSpPr>
            <p:nvPr/>
          </p:nvSpPr>
          <p:spPr bwMode="auto">
            <a:xfrm>
              <a:off x="932" y="1599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04" name="Arc 788"/>
            <p:cNvSpPr>
              <a:spLocks/>
            </p:cNvSpPr>
            <p:nvPr/>
          </p:nvSpPr>
          <p:spPr bwMode="auto">
            <a:xfrm>
              <a:off x="1033" y="1546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05" name="Rectangle 789"/>
            <p:cNvSpPr>
              <a:spLocks noChangeArrowheads="1"/>
            </p:cNvSpPr>
            <p:nvPr/>
          </p:nvSpPr>
          <p:spPr bwMode="auto">
            <a:xfrm>
              <a:off x="1041" y="1550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06" name="Rectangle 790"/>
            <p:cNvSpPr>
              <a:spLocks noChangeArrowheads="1"/>
            </p:cNvSpPr>
            <p:nvPr/>
          </p:nvSpPr>
          <p:spPr bwMode="auto">
            <a:xfrm>
              <a:off x="1110" y="1509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07" name="Rectangle 791"/>
            <p:cNvSpPr>
              <a:spLocks noChangeArrowheads="1"/>
            </p:cNvSpPr>
            <p:nvPr/>
          </p:nvSpPr>
          <p:spPr bwMode="auto">
            <a:xfrm>
              <a:off x="1071" y="1528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08" name="Rectangle 792"/>
            <p:cNvSpPr>
              <a:spLocks noChangeArrowheads="1"/>
            </p:cNvSpPr>
            <p:nvPr/>
          </p:nvSpPr>
          <p:spPr bwMode="auto">
            <a:xfrm>
              <a:off x="1104" y="1562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09" name="Rectangle 793"/>
            <p:cNvSpPr>
              <a:spLocks noChangeArrowheads="1"/>
            </p:cNvSpPr>
            <p:nvPr/>
          </p:nvSpPr>
          <p:spPr bwMode="auto">
            <a:xfrm>
              <a:off x="1135" y="1542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010" name="Group 794"/>
          <p:cNvGrpSpPr>
            <a:grpSpLocks/>
          </p:cNvGrpSpPr>
          <p:nvPr/>
        </p:nvGrpSpPr>
        <p:grpSpPr bwMode="auto">
          <a:xfrm>
            <a:off x="4689602" y="3524889"/>
            <a:ext cx="336550" cy="544512"/>
            <a:chOff x="932" y="1509"/>
            <a:chExt cx="238" cy="343"/>
          </a:xfrm>
        </p:grpSpPr>
        <p:sp>
          <p:nvSpPr>
            <p:cNvPr id="10011" name="Freeform 795"/>
            <p:cNvSpPr>
              <a:spLocks/>
            </p:cNvSpPr>
            <p:nvPr/>
          </p:nvSpPr>
          <p:spPr bwMode="auto">
            <a:xfrm>
              <a:off x="1017" y="1674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12" name="Freeform 796"/>
            <p:cNvSpPr>
              <a:spLocks/>
            </p:cNvSpPr>
            <p:nvPr/>
          </p:nvSpPr>
          <p:spPr bwMode="auto">
            <a:xfrm>
              <a:off x="932" y="1599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13" name="Arc 797"/>
            <p:cNvSpPr>
              <a:spLocks/>
            </p:cNvSpPr>
            <p:nvPr/>
          </p:nvSpPr>
          <p:spPr bwMode="auto">
            <a:xfrm>
              <a:off x="1033" y="1546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14" name="Rectangle 798"/>
            <p:cNvSpPr>
              <a:spLocks noChangeArrowheads="1"/>
            </p:cNvSpPr>
            <p:nvPr/>
          </p:nvSpPr>
          <p:spPr bwMode="auto">
            <a:xfrm>
              <a:off x="1041" y="1550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15" name="Rectangle 799"/>
            <p:cNvSpPr>
              <a:spLocks noChangeArrowheads="1"/>
            </p:cNvSpPr>
            <p:nvPr/>
          </p:nvSpPr>
          <p:spPr bwMode="auto">
            <a:xfrm>
              <a:off x="1110" y="1509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16" name="Rectangle 800"/>
            <p:cNvSpPr>
              <a:spLocks noChangeArrowheads="1"/>
            </p:cNvSpPr>
            <p:nvPr/>
          </p:nvSpPr>
          <p:spPr bwMode="auto">
            <a:xfrm>
              <a:off x="1071" y="1528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17" name="Rectangle 801"/>
            <p:cNvSpPr>
              <a:spLocks noChangeArrowheads="1"/>
            </p:cNvSpPr>
            <p:nvPr/>
          </p:nvSpPr>
          <p:spPr bwMode="auto">
            <a:xfrm>
              <a:off x="1104" y="1562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18" name="Rectangle 802"/>
            <p:cNvSpPr>
              <a:spLocks noChangeArrowheads="1"/>
            </p:cNvSpPr>
            <p:nvPr/>
          </p:nvSpPr>
          <p:spPr bwMode="auto">
            <a:xfrm>
              <a:off x="1135" y="1542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019" name="Arc 803"/>
          <p:cNvSpPr>
            <a:spLocks/>
          </p:cNvSpPr>
          <p:nvPr/>
        </p:nvSpPr>
        <p:spPr bwMode="auto">
          <a:xfrm rot="5400000">
            <a:off x="4359403" y="3567752"/>
            <a:ext cx="120650" cy="539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20" name="Arc 804"/>
          <p:cNvSpPr>
            <a:spLocks/>
          </p:cNvSpPr>
          <p:nvPr/>
        </p:nvSpPr>
        <p:spPr bwMode="auto">
          <a:xfrm rot="5400000">
            <a:off x="4511803" y="3458214"/>
            <a:ext cx="44450" cy="31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21" name="Arc 805"/>
          <p:cNvSpPr>
            <a:spLocks/>
          </p:cNvSpPr>
          <p:nvPr/>
        </p:nvSpPr>
        <p:spPr bwMode="auto">
          <a:xfrm rot="5400000">
            <a:off x="4406234" y="3459008"/>
            <a:ext cx="58738" cy="952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22" name="Arc 806"/>
          <p:cNvSpPr>
            <a:spLocks/>
          </p:cNvSpPr>
          <p:nvPr/>
        </p:nvSpPr>
        <p:spPr bwMode="auto">
          <a:xfrm rot="5400000">
            <a:off x="4569746" y="3516158"/>
            <a:ext cx="4763" cy="6350"/>
          </a:xfrm>
          <a:custGeom>
            <a:avLst/>
            <a:gdLst>
              <a:gd name="G0" fmla="+- 21181 0 0"/>
              <a:gd name="G1" fmla="+- 20492 0 0"/>
              <a:gd name="G2" fmla="+- 21600 0 0"/>
              <a:gd name="T0" fmla="*/ 0 w 21181"/>
              <a:gd name="T1" fmla="*/ 16256 h 20492"/>
              <a:gd name="T2" fmla="*/ 14350 w 21181"/>
              <a:gd name="T3" fmla="*/ 0 h 20492"/>
              <a:gd name="T4" fmla="*/ 21181 w 21181"/>
              <a:gd name="T5" fmla="*/ 20492 h 20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181" h="20492" fill="none" extrusionOk="0">
                <a:moveTo>
                  <a:pt x="0" y="16256"/>
                </a:moveTo>
                <a:cubicBezTo>
                  <a:pt x="1520" y="8655"/>
                  <a:pt x="6996" y="2451"/>
                  <a:pt x="14350" y="0"/>
                </a:cubicBezTo>
              </a:path>
              <a:path w="21181" h="20492" stroke="0" extrusionOk="0">
                <a:moveTo>
                  <a:pt x="0" y="16256"/>
                </a:moveTo>
                <a:cubicBezTo>
                  <a:pt x="1520" y="8655"/>
                  <a:pt x="6996" y="2451"/>
                  <a:pt x="14350" y="0"/>
                </a:cubicBezTo>
                <a:lnTo>
                  <a:pt x="21181" y="20492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23" name="Arc 807"/>
          <p:cNvSpPr>
            <a:spLocks/>
          </p:cNvSpPr>
          <p:nvPr/>
        </p:nvSpPr>
        <p:spPr bwMode="auto">
          <a:xfrm rot="5400000">
            <a:off x="4413377" y="3504251"/>
            <a:ext cx="44450" cy="254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24" name="Arc 808"/>
          <p:cNvSpPr>
            <a:spLocks/>
          </p:cNvSpPr>
          <p:nvPr/>
        </p:nvSpPr>
        <p:spPr bwMode="auto">
          <a:xfrm rot="5400000">
            <a:off x="4406234" y="3595533"/>
            <a:ext cx="69850" cy="36513"/>
          </a:xfrm>
          <a:custGeom>
            <a:avLst/>
            <a:gdLst>
              <a:gd name="G0" fmla="+- 21525 0 0"/>
              <a:gd name="G1" fmla="+- 21594 0 0"/>
              <a:gd name="G2" fmla="+- 21600 0 0"/>
              <a:gd name="T0" fmla="*/ 0 w 21525"/>
              <a:gd name="T1" fmla="*/ 19800 h 21594"/>
              <a:gd name="T2" fmla="*/ 21034 w 21525"/>
              <a:gd name="T3" fmla="*/ 0 h 21594"/>
              <a:gd name="T4" fmla="*/ 21525 w 21525"/>
              <a:gd name="T5" fmla="*/ 21594 h 21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25" h="21594" fill="none" extrusionOk="0">
                <a:moveTo>
                  <a:pt x="-1" y="19799"/>
                </a:moveTo>
                <a:cubicBezTo>
                  <a:pt x="917" y="8792"/>
                  <a:pt x="9991" y="250"/>
                  <a:pt x="21033" y="-1"/>
                </a:cubicBezTo>
              </a:path>
              <a:path w="21525" h="21594" stroke="0" extrusionOk="0">
                <a:moveTo>
                  <a:pt x="-1" y="19799"/>
                </a:moveTo>
                <a:cubicBezTo>
                  <a:pt x="917" y="8792"/>
                  <a:pt x="9991" y="250"/>
                  <a:pt x="21033" y="-1"/>
                </a:cubicBezTo>
                <a:lnTo>
                  <a:pt x="21525" y="21594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25" name="Arc 809"/>
          <p:cNvSpPr>
            <a:spLocks/>
          </p:cNvSpPr>
          <p:nvPr/>
        </p:nvSpPr>
        <p:spPr bwMode="auto">
          <a:xfrm rot="5400000">
            <a:off x="4443540" y="3524889"/>
            <a:ext cx="6350" cy="508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26" name="Rectangle 810"/>
          <p:cNvSpPr>
            <a:spLocks noChangeArrowheads="1"/>
          </p:cNvSpPr>
          <p:nvPr/>
        </p:nvSpPr>
        <p:spPr bwMode="auto">
          <a:xfrm>
            <a:off x="4395916" y="3550289"/>
            <a:ext cx="26987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27" name="Rectangle 811"/>
          <p:cNvSpPr>
            <a:spLocks noChangeArrowheads="1"/>
          </p:cNvSpPr>
          <p:nvPr/>
        </p:nvSpPr>
        <p:spPr bwMode="auto">
          <a:xfrm>
            <a:off x="4353053" y="3567752"/>
            <a:ext cx="23813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28" name="Arc 812"/>
          <p:cNvSpPr>
            <a:spLocks/>
          </p:cNvSpPr>
          <p:nvPr/>
        </p:nvSpPr>
        <p:spPr bwMode="auto">
          <a:xfrm rot="5400000">
            <a:off x="4456240" y="3542352"/>
            <a:ext cx="85725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6"/>
              <a:gd name="T1" fmla="*/ 0 h 21600"/>
              <a:gd name="T2" fmla="*/ 21596 w 21596"/>
              <a:gd name="T3" fmla="*/ 21193 h 21600"/>
              <a:gd name="T4" fmla="*/ 0 w 215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600" fill="none" extrusionOk="0">
                <a:moveTo>
                  <a:pt x="-1" y="0"/>
                </a:moveTo>
                <a:cubicBezTo>
                  <a:pt x="11770" y="0"/>
                  <a:pt x="21374" y="9424"/>
                  <a:pt x="21596" y="21192"/>
                </a:cubicBezTo>
              </a:path>
              <a:path w="21596" h="21600" stroke="0" extrusionOk="0">
                <a:moveTo>
                  <a:pt x="-1" y="0"/>
                </a:moveTo>
                <a:cubicBezTo>
                  <a:pt x="11770" y="0"/>
                  <a:pt x="21374" y="9424"/>
                  <a:pt x="21596" y="21192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29" name="Arc 813"/>
          <p:cNvSpPr>
            <a:spLocks/>
          </p:cNvSpPr>
          <p:nvPr/>
        </p:nvSpPr>
        <p:spPr bwMode="auto">
          <a:xfrm rot="5400000">
            <a:off x="4491959" y="3471708"/>
            <a:ext cx="39688" cy="22225"/>
          </a:xfrm>
          <a:custGeom>
            <a:avLst/>
            <a:gdLst>
              <a:gd name="G0" fmla="+- 2026 0 0"/>
              <a:gd name="G1" fmla="+- 1731 0 0"/>
              <a:gd name="G2" fmla="+- 21600 0 0"/>
              <a:gd name="T0" fmla="*/ 23556 w 23626"/>
              <a:gd name="T1" fmla="*/ 0 h 23331"/>
              <a:gd name="T2" fmla="*/ 0 w 23626"/>
              <a:gd name="T3" fmla="*/ 23236 h 23331"/>
              <a:gd name="T4" fmla="*/ 2026 w 23626"/>
              <a:gd name="T5" fmla="*/ 1731 h 23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626" h="23331" fill="none" extrusionOk="0">
                <a:moveTo>
                  <a:pt x="23556" y="-1"/>
                </a:moveTo>
                <a:cubicBezTo>
                  <a:pt x="23602" y="575"/>
                  <a:pt x="23626" y="1153"/>
                  <a:pt x="23626" y="1731"/>
                </a:cubicBezTo>
                <a:cubicBezTo>
                  <a:pt x="23626" y="13660"/>
                  <a:pt x="13955" y="23331"/>
                  <a:pt x="2026" y="23331"/>
                </a:cubicBezTo>
                <a:cubicBezTo>
                  <a:pt x="1349" y="23331"/>
                  <a:pt x="673" y="23299"/>
                  <a:pt x="0" y="23235"/>
                </a:cubicBezTo>
              </a:path>
              <a:path w="23626" h="23331" stroke="0" extrusionOk="0">
                <a:moveTo>
                  <a:pt x="23556" y="-1"/>
                </a:moveTo>
                <a:cubicBezTo>
                  <a:pt x="23602" y="575"/>
                  <a:pt x="23626" y="1153"/>
                  <a:pt x="23626" y="1731"/>
                </a:cubicBezTo>
                <a:cubicBezTo>
                  <a:pt x="23626" y="13660"/>
                  <a:pt x="13955" y="23331"/>
                  <a:pt x="2026" y="23331"/>
                </a:cubicBezTo>
                <a:cubicBezTo>
                  <a:pt x="1349" y="23331"/>
                  <a:pt x="673" y="23299"/>
                  <a:pt x="0" y="23235"/>
                </a:cubicBezTo>
                <a:lnTo>
                  <a:pt x="2026" y="173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30" name="Arc 814"/>
          <p:cNvSpPr>
            <a:spLocks/>
          </p:cNvSpPr>
          <p:nvPr/>
        </p:nvSpPr>
        <p:spPr bwMode="auto">
          <a:xfrm rot="5400000">
            <a:off x="4502277" y="3493139"/>
            <a:ext cx="26988" cy="42862"/>
          </a:xfrm>
          <a:custGeom>
            <a:avLst/>
            <a:gdLst>
              <a:gd name="G0" fmla="+- 0 0 0"/>
              <a:gd name="G1" fmla="+- 791 0 0"/>
              <a:gd name="G2" fmla="+- 21600 0 0"/>
              <a:gd name="T0" fmla="*/ 21586 w 21600"/>
              <a:gd name="T1" fmla="*/ 0 h 22391"/>
              <a:gd name="T2" fmla="*/ 0 w 21600"/>
              <a:gd name="T3" fmla="*/ 22391 h 22391"/>
              <a:gd name="T4" fmla="*/ 0 w 21600"/>
              <a:gd name="T5" fmla="*/ 791 h 22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391" fill="none" extrusionOk="0">
                <a:moveTo>
                  <a:pt x="21585" y="0"/>
                </a:moveTo>
                <a:cubicBezTo>
                  <a:pt x="21595" y="263"/>
                  <a:pt x="21600" y="527"/>
                  <a:pt x="21600" y="791"/>
                </a:cubicBezTo>
                <a:cubicBezTo>
                  <a:pt x="21600" y="12720"/>
                  <a:pt x="11929" y="22390"/>
                  <a:pt x="0" y="22391"/>
                </a:cubicBezTo>
              </a:path>
              <a:path w="21600" h="22391" stroke="0" extrusionOk="0">
                <a:moveTo>
                  <a:pt x="21585" y="0"/>
                </a:moveTo>
                <a:cubicBezTo>
                  <a:pt x="21595" y="263"/>
                  <a:pt x="21600" y="527"/>
                  <a:pt x="21600" y="791"/>
                </a:cubicBezTo>
                <a:cubicBezTo>
                  <a:pt x="21600" y="12720"/>
                  <a:pt x="11929" y="22390"/>
                  <a:pt x="0" y="22391"/>
                </a:cubicBezTo>
                <a:lnTo>
                  <a:pt x="0" y="79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31" name="Arc 815"/>
          <p:cNvSpPr>
            <a:spLocks/>
          </p:cNvSpPr>
          <p:nvPr/>
        </p:nvSpPr>
        <p:spPr bwMode="auto">
          <a:xfrm rot="5400000">
            <a:off x="4495134" y="3571720"/>
            <a:ext cx="49212" cy="50800"/>
          </a:xfrm>
          <a:custGeom>
            <a:avLst/>
            <a:gdLst>
              <a:gd name="G0" fmla="+- 21567 0 0"/>
              <a:gd name="G1" fmla="+- 21589 0 0"/>
              <a:gd name="G2" fmla="+- 21600 0 0"/>
              <a:gd name="T0" fmla="*/ 0 w 21567"/>
              <a:gd name="T1" fmla="*/ 20391 h 21589"/>
              <a:gd name="T2" fmla="*/ 20871 w 21567"/>
              <a:gd name="T3" fmla="*/ 0 h 21589"/>
              <a:gd name="T4" fmla="*/ 21567 w 21567"/>
              <a:gd name="T5" fmla="*/ 21589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9" fill="none" extrusionOk="0">
                <a:moveTo>
                  <a:pt x="0" y="20391"/>
                </a:moveTo>
                <a:cubicBezTo>
                  <a:pt x="621" y="9212"/>
                  <a:pt x="9680" y="360"/>
                  <a:pt x="20871" y="0"/>
                </a:cubicBezTo>
              </a:path>
              <a:path w="21567" h="21589" stroke="0" extrusionOk="0">
                <a:moveTo>
                  <a:pt x="0" y="20391"/>
                </a:moveTo>
                <a:cubicBezTo>
                  <a:pt x="621" y="9212"/>
                  <a:pt x="9680" y="360"/>
                  <a:pt x="20871" y="0"/>
                </a:cubicBezTo>
                <a:lnTo>
                  <a:pt x="21567" y="2158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0032" name="Group 816"/>
          <p:cNvGrpSpPr>
            <a:grpSpLocks/>
          </p:cNvGrpSpPr>
          <p:nvPr/>
        </p:nvGrpSpPr>
        <p:grpSpPr bwMode="auto">
          <a:xfrm>
            <a:off x="4518152" y="3543939"/>
            <a:ext cx="336550" cy="544512"/>
            <a:chOff x="810" y="1521"/>
            <a:chExt cx="238" cy="343"/>
          </a:xfrm>
        </p:grpSpPr>
        <p:sp>
          <p:nvSpPr>
            <p:cNvPr id="10033" name="Freeform 817"/>
            <p:cNvSpPr>
              <a:spLocks/>
            </p:cNvSpPr>
            <p:nvPr/>
          </p:nvSpPr>
          <p:spPr bwMode="auto">
            <a:xfrm>
              <a:off x="810" y="1686"/>
              <a:ext cx="153" cy="174"/>
            </a:xfrm>
            <a:custGeom>
              <a:avLst/>
              <a:gdLst>
                <a:gd name="T0" fmla="*/ 152 w 153"/>
                <a:gd name="T1" fmla="*/ 173 h 174"/>
                <a:gd name="T2" fmla="*/ 145 w 153"/>
                <a:gd name="T3" fmla="*/ 146 h 174"/>
                <a:gd name="T4" fmla="*/ 145 w 153"/>
                <a:gd name="T5" fmla="*/ 130 h 174"/>
                <a:gd name="T6" fmla="*/ 145 w 153"/>
                <a:gd name="T7" fmla="*/ 108 h 174"/>
                <a:gd name="T8" fmla="*/ 135 w 153"/>
                <a:gd name="T9" fmla="*/ 92 h 174"/>
                <a:gd name="T10" fmla="*/ 124 w 153"/>
                <a:gd name="T11" fmla="*/ 76 h 174"/>
                <a:gd name="T12" fmla="*/ 104 w 153"/>
                <a:gd name="T13" fmla="*/ 59 h 174"/>
                <a:gd name="T14" fmla="*/ 83 w 153"/>
                <a:gd name="T15" fmla="*/ 43 h 174"/>
                <a:gd name="T16" fmla="*/ 52 w 153"/>
                <a:gd name="T17" fmla="*/ 32 h 174"/>
                <a:gd name="T18" fmla="*/ 31 w 153"/>
                <a:gd name="T19" fmla="*/ 16 h 174"/>
                <a:gd name="T20" fmla="*/ 0 w 153"/>
                <a:gd name="T21" fmla="*/ 0 h 174"/>
                <a:gd name="T22" fmla="*/ 152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152" y="173"/>
                  </a:moveTo>
                  <a:lnTo>
                    <a:pt x="145" y="146"/>
                  </a:lnTo>
                  <a:lnTo>
                    <a:pt x="145" y="130"/>
                  </a:lnTo>
                  <a:lnTo>
                    <a:pt x="145" y="108"/>
                  </a:lnTo>
                  <a:lnTo>
                    <a:pt x="135" y="92"/>
                  </a:lnTo>
                  <a:lnTo>
                    <a:pt x="124" y="76"/>
                  </a:lnTo>
                  <a:lnTo>
                    <a:pt x="104" y="59"/>
                  </a:lnTo>
                  <a:lnTo>
                    <a:pt x="83" y="43"/>
                  </a:lnTo>
                  <a:lnTo>
                    <a:pt x="52" y="32"/>
                  </a:lnTo>
                  <a:lnTo>
                    <a:pt x="31" y="16"/>
                  </a:lnTo>
                  <a:lnTo>
                    <a:pt x="0" y="0"/>
                  </a:lnTo>
                  <a:lnTo>
                    <a:pt x="152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34" name="Freeform 818"/>
            <p:cNvSpPr>
              <a:spLocks/>
            </p:cNvSpPr>
            <p:nvPr/>
          </p:nvSpPr>
          <p:spPr bwMode="auto">
            <a:xfrm>
              <a:off x="962" y="1611"/>
              <a:ext cx="86" cy="162"/>
            </a:xfrm>
            <a:custGeom>
              <a:avLst/>
              <a:gdLst>
                <a:gd name="T0" fmla="*/ 0 w 86"/>
                <a:gd name="T1" fmla="*/ 161 h 162"/>
                <a:gd name="T2" fmla="*/ 14 w 86"/>
                <a:gd name="T3" fmla="*/ 136 h 162"/>
                <a:gd name="T4" fmla="*/ 14 w 86"/>
                <a:gd name="T5" fmla="*/ 114 h 162"/>
                <a:gd name="T6" fmla="*/ 14 w 86"/>
                <a:gd name="T7" fmla="*/ 98 h 162"/>
                <a:gd name="T8" fmla="*/ 24 w 86"/>
                <a:gd name="T9" fmla="*/ 81 h 162"/>
                <a:gd name="T10" fmla="*/ 44 w 86"/>
                <a:gd name="T11" fmla="*/ 65 h 162"/>
                <a:gd name="T12" fmla="*/ 54 w 86"/>
                <a:gd name="T13" fmla="*/ 49 h 162"/>
                <a:gd name="T14" fmla="*/ 75 w 86"/>
                <a:gd name="T15" fmla="*/ 33 h 162"/>
                <a:gd name="T16" fmla="*/ 85 w 86"/>
                <a:gd name="T17" fmla="*/ 16 h 162"/>
                <a:gd name="T18" fmla="*/ 85 w 86"/>
                <a:gd name="T19" fmla="*/ 0 h 162"/>
                <a:gd name="T20" fmla="*/ 0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0" y="161"/>
                  </a:moveTo>
                  <a:lnTo>
                    <a:pt x="14" y="136"/>
                  </a:lnTo>
                  <a:lnTo>
                    <a:pt x="14" y="114"/>
                  </a:lnTo>
                  <a:lnTo>
                    <a:pt x="14" y="98"/>
                  </a:lnTo>
                  <a:lnTo>
                    <a:pt x="24" y="81"/>
                  </a:lnTo>
                  <a:lnTo>
                    <a:pt x="44" y="65"/>
                  </a:lnTo>
                  <a:lnTo>
                    <a:pt x="54" y="49"/>
                  </a:lnTo>
                  <a:lnTo>
                    <a:pt x="75" y="33"/>
                  </a:lnTo>
                  <a:lnTo>
                    <a:pt x="85" y="16"/>
                  </a:lnTo>
                  <a:lnTo>
                    <a:pt x="85" y="0"/>
                  </a:lnTo>
                  <a:lnTo>
                    <a:pt x="0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35" name="Arc 819"/>
            <p:cNvSpPr>
              <a:spLocks/>
            </p:cNvSpPr>
            <p:nvPr/>
          </p:nvSpPr>
          <p:spPr bwMode="auto">
            <a:xfrm>
              <a:off x="854" y="1557"/>
              <a:ext cx="99" cy="307"/>
            </a:xfrm>
            <a:custGeom>
              <a:avLst/>
              <a:gdLst>
                <a:gd name="G0" fmla="+- 220 0 0"/>
                <a:gd name="G1" fmla="+- 21600 0 0"/>
                <a:gd name="G2" fmla="+- 21600 0 0"/>
                <a:gd name="T0" fmla="*/ 0 w 21820"/>
                <a:gd name="T1" fmla="*/ 1 h 21600"/>
                <a:gd name="T2" fmla="*/ 21820 w 21820"/>
                <a:gd name="T3" fmla="*/ 21529 h 21600"/>
                <a:gd name="T4" fmla="*/ 220 w 2182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20" h="21600" fill="none" extrusionOk="0">
                  <a:moveTo>
                    <a:pt x="0" y="1"/>
                  </a:moveTo>
                  <a:cubicBezTo>
                    <a:pt x="73" y="0"/>
                    <a:pt x="146" y="-1"/>
                    <a:pt x="220" y="0"/>
                  </a:cubicBezTo>
                  <a:cubicBezTo>
                    <a:pt x="12121" y="0"/>
                    <a:pt x="21780" y="9627"/>
                    <a:pt x="21819" y="21529"/>
                  </a:cubicBezTo>
                </a:path>
                <a:path w="21820" h="21600" stroke="0" extrusionOk="0">
                  <a:moveTo>
                    <a:pt x="0" y="1"/>
                  </a:moveTo>
                  <a:cubicBezTo>
                    <a:pt x="73" y="0"/>
                    <a:pt x="146" y="-1"/>
                    <a:pt x="220" y="0"/>
                  </a:cubicBezTo>
                  <a:cubicBezTo>
                    <a:pt x="12121" y="0"/>
                    <a:pt x="21780" y="9627"/>
                    <a:pt x="21819" y="21529"/>
                  </a:cubicBezTo>
                  <a:lnTo>
                    <a:pt x="220" y="21600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36" name="Rectangle 820"/>
            <p:cNvSpPr>
              <a:spLocks noChangeArrowheads="1"/>
            </p:cNvSpPr>
            <p:nvPr/>
          </p:nvSpPr>
          <p:spPr bwMode="auto">
            <a:xfrm>
              <a:off x="921" y="1562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37" name="Rectangle 821"/>
            <p:cNvSpPr>
              <a:spLocks noChangeArrowheads="1"/>
            </p:cNvSpPr>
            <p:nvPr/>
          </p:nvSpPr>
          <p:spPr bwMode="auto">
            <a:xfrm>
              <a:off x="852" y="1521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38" name="Rectangle 822"/>
            <p:cNvSpPr>
              <a:spLocks noChangeArrowheads="1"/>
            </p:cNvSpPr>
            <p:nvPr/>
          </p:nvSpPr>
          <p:spPr bwMode="auto">
            <a:xfrm>
              <a:off x="894" y="1540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39" name="Rectangle 823"/>
            <p:cNvSpPr>
              <a:spLocks noChangeArrowheads="1"/>
            </p:cNvSpPr>
            <p:nvPr/>
          </p:nvSpPr>
          <p:spPr bwMode="auto">
            <a:xfrm>
              <a:off x="859" y="1574"/>
              <a:ext cx="15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40" name="Rectangle 824"/>
            <p:cNvSpPr>
              <a:spLocks noChangeArrowheads="1"/>
            </p:cNvSpPr>
            <p:nvPr/>
          </p:nvSpPr>
          <p:spPr bwMode="auto">
            <a:xfrm>
              <a:off x="828" y="1554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044" name="Group 828"/>
          <p:cNvGrpSpPr>
            <a:grpSpLocks/>
          </p:cNvGrpSpPr>
          <p:nvPr/>
        </p:nvGrpSpPr>
        <p:grpSpPr bwMode="auto">
          <a:xfrm>
            <a:off x="4384802" y="3467739"/>
            <a:ext cx="336550" cy="544512"/>
            <a:chOff x="716" y="1473"/>
            <a:chExt cx="238" cy="343"/>
          </a:xfrm>
        </p:grpSpPr>
        <p:sp>
          <p:nvSpPr>
            <p:cNvPr id="10045" name="Freeform 829"/>
            <p:cNvSpPr>
              <a:spLocks/>
            </p:cNvSpPr>
            <p:nvPr/>
          </p:nvSpPr>
          <p:spPr bwMode="auto">
            <a:xfrm>
              <a:off x="801" y="1638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46" name="Freeform 830"/>
            <p:cNvSpPr>
              <a:spLocks/>
            </p:cNvSpPr>
            <p:nvPr/>
          </p:nvSpPr>
          <p:spPr bwMode="auto">
            <a:xfrm>
              <a:off x="716" y="1563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47" name="Arc 831"/>
            <p:cNvSpPr>
              <a:spLocks/>
            </p:cNvSpPr>
            <p:nvPr/>
          </p:nvSpPr>
          <p:spPr bwMode="auto">
            <a:xfrm>
              <a:off x="817" y="1510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48" name="Rectangle 832"/>
            <p:cNvSpPr>
              <a:spLocks noChangeArrowheads="1"/>
            </p:cNvSpPr>
            <p:nvPr/>
          </p:nvSpPr>
          <p:spPr bwMode="auto">
            <a:xfrm>
              <a:off x="825" y="1514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49" name="Rectangle 833"/>
            <p:cNvSpPr>
              <a:spLocks noChangeArrowheads="1"/>
            </p:cNvSpPr>
            <p:nvPr/>
          </p:nvSpPr>
          <p:spPr bwMode="auto">
            <a:xfrm>
              <a:off x="894" y="1473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50" name="Rectangle 834"/>
            <p:cNvSpPr>
              <a:spLocks noChangeArrowheads="1"/>
            </p:cNvSpPr>
            <p:nvPr/>
          </p:nvSpPr>
          <p:spPr bwMode="auto">
            <a:xfrm>
              <a:off x="855" y="1492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51" name="Rectangle 835"/>
            <p:cNvSpPr>
              <a:spLocks noChangeArrowheads="1"/>
            </p:cNvSpPr>
            <p:nvPr/>
          </p:nvSpPr>
          <p:spPr bwMode="auto">
            <a:xfrm>
              <a:off x="888" y="1526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52" name="Rectangle 836"/>
            <p:cNvSpPr>
              <a:spLocks noChangeArrowheads="1"/>
            </p:cNvSpPr>
            <p:nvPr/>
          </p:nvSpPr>
          <p:spPr bwMode="auto">
            <a:xfrm>
              <a:off x="919" y="1506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053" name="Group 837"/>
          <p:cNvGrpSpPr>
            <a:grpSpLocks/>
          </p:cNvGrpSpPr>
          <p:nvPr/>
        </p:nvGrpSpPr>
        <p:grpSpPr bwMode="auto">
          <a:xfrm>
            <a:off x="5127752" y="3796352"/>
            <a:ext cx="336550" cy="544513"/>
            <a:chOff x="932" y="1509"/>
            <a:chExt cx="238" cy="343"/>
          </a:xfrm>
        </p:grpSpPr>
        <p:sp>
          <p:nvSpPr>
            <p:cNvPr id="10054" name="Freeform 838"/>
            <p:cNvSpPr>
              <a:spLocks/>
            </p:cNvSpPr>
            <p:nvPr/>
          </p:nvSpPr>
          <p:spPr bwMode="auto">
            <a:xfrm>
              <a:off x="1017" y="1674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55" name="Freeform 839"/>
            <p:cNvSpPr>
              <a:spLocks/>
            </p:cNvSpPr>
            <p:nvPr/>
          </p:nvSpPr>
          <p:spPr bwMode="auto">
            <a:xfrm>
              <a:off x="932" y="1599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56" name="Arc 840"/>
            <p:cNvSpPr>
              <a:spLocks/>
            </p:cNvSpPr>
            <p:nvPr/>
          </p:nvSpPr>
          <p:spPr bwMode="auto">
            <a:xfrm>
              <a:off x="1033" y="1546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57" name="Rectangle 841"/>
            <p:cNvSpPr>
              <a:spLocks noChangeArrowheads="1"/>
            </p:cNvSpPr>
            <p:nvPr/>
          </p:nvSpPr>
          <p:spPr bwMode="auto">
            <a:xfrm>
              <a:off x="1041" y="1550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58" name="Rectangle 842"/>
            <p:cNvSpPr>
              <a:spLocks noChangeArrowheads="1"/>
            </p:cNvSpPr>
            <p:nvPr/>
          </p:nvSpPr>
          <p:spPr bwMode="auto">
            <a:xfrm>
              <a:off x="1110" y="1509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59" name="Rectangle 843"/>
            <p:cNvSpPr>
              <a:spLocks noChangeArrowheads="1"/>
            </p:cNvSpPr>
            <p:nvPr/>
          </p:nvSpPr>
          <p:spPr bwMode="auto">
            <a:xfrm>
              <a:off x="1071" y="1528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60" name="Rectangle 844"/>
            <p:cNvSpPr>
              <a:spLocks noChangeArrowheads="1"/>
            </p:cNvSpPr>
            <p:nvPr/>
          </p:nvSpPr>
          <p:spPr bwMode="auto">
            <a:xfrm>
              <a:off x="1104" y="1562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61" name="Rectangle 845"/>
            <p:cNvSpPr>
              <a:spLocks noChangeArrowheads="1"/>
            </p:cNvSpPr>
            <p:nvPr/>
          </p:nvSpPr>
          <p:spPr bwMode="auto">
            <a:xfrm>
              <a:off x="1135" y="1542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063" name="Arc 847"/>
          <p:cNvSpPr>
            <a:spLocks/>
          </p:cNvSpPr>
          <p:nvPr/>
        </p:nvSpPr>
        <p:spPr bwMode="auto">
          <a:xfrm rot="16200000">
            <a:off x="3264027" y="2720026"/>
            <a:ext cx="268288" cy="363538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64" name="Arc 848"/>
          <p:cNvSpPr>
            <a:spLocks/>
          </p:cNvSpPr>
          <p:nvPr/>
        </p:nvSpPr>
        <p:spPr bwMode="auto">
          <a:xfrm>
            <a:off x="2924303" y="3355027"/>
            <a:ext cx="231775" cy="542925"/>
          </a:xfrm>
          <a:custGeom>
            <a:avLst/>
            <a:gdLst>
              <a:gd name="G0" fmla="+- 21599 0 0"/>
              <a:gd name="G1" fmla="+- 21600 0 0"/>
              <a:gd name="G2" fmla="+- 21600 0 0"/>
              <a:gd name="T0" fmla="*/ 0 w 21599"/>
              <a:gd name="T1" fmla="*/ 21411 h 21600"/>
              <a:gd name="T2" fmla="*/ 21468 w 21599"/>
              <a:gd name="T3" fmla="*/ 0 h 21600"/>
              <a:gd name="T4" fmla="*/ 21599 w 2159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21600" fill="none" extrusionOk="0">
                <a:moveTo>
                  <a:pt x="-1" y="21410"/>
                </a:moveTo>
                <a:cubicBezTo>
                  <a:pt x="103" y="9606"/>
                  <a:pt x="9663" y="71"/>
                  <a:pt x="21468" y="0"/>
                </a:cubicBezTo>
              </a:path>
              <a:path w="21599" h="21600" stroke="0" extrusionOk="0">
                <a:moveTo>
                  <a:pt x="-1" y="21410"/>
                </a:moveTo>
                <a:cubicBezTo>
                  <a:pt x="103" y="9606"/>
                  <a:pt x="9663" y="71"/>
                  <a:pt x="21468" y="0"/>
                </a:cubicBezTo>
                <a:lnTo>
                  <a:pt x="21599" y="2160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65" name="Arc 849"/>
          <p:cNvSpPr>
            <a:spLocks/>
          </p:cNvSpPr>
          <p:nvPr/>
        </p:nvSpPr>
        <p:spPr bwMode="auto">
          <a:xfrm rot="16200000">
            <a:off x="2733009" y="3136745"/>
            <a:ext cx="520700" cy="157163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66" name="Arc 850"/>
          <p:cNvSpPr>
            <a:spLocks/>
          </p:cNvSpPr>
          <p:nvPr/>
        </p:nvSpPr>
        <p:spPr bwMode="auto">
          <a:xfrm rot="16200000">
            <a:off x="2598072" y="2782733"/>
            <a:ext cx="561975" cy="106363"/>
          </a:xfrm>
          <a:custGeom>
            <a:avLst/>
            <a:gdLst>
              <a:gd name="G0" fmla="+- 250 0 0"/>
              <a:gd name="G1" fmla="+- 0 0 0"/>
              <a:gd name="G2" fmla="+- 21600 0 0"/>
              <a:gd name="T0" fmla="*/ 21850 w 21850"/>
              <a:gd name="T1" fmla="*/ 0 h 21600"/>
              <a:gd name="T2" fmla="*/ 0 w 21850"/>
              <a:gd name="T3" fmla="*/ 21599 h 21600"/>
              <a:gd name="T4" fmla="*/ 250 w 2185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50" h="21600" fill="none" extrusionOk="0">
                <a:moveTo>
                  <a:pt x="21850" y="0"/>
                </a:moveTo>
                <a:cubicBezTo>
                  <a:pt x="21850" y="11929"/>
                  <a:pt x="12179" y="21600"/>
                  <a:pt x="250" y="21600"/>
                </a:cubicBezTo>
                <a:cubicBezTo>
                  <a:pt x="166" y="21600"/>
                  <a:pt x="83" y="21599"/>
                  <a:pt x="0" y="21598"/>
                </a:cubicBezTo>
              </a:path>
              <a:path w="21850" h="21600" stroke="0" extrusionOk="0">
                <a:moveTo>
                  <a:pt x="21850" y="0"/>
                </a:moveTo>
                <a:cubicBezTo>
                  <a:pt x="21850" y="11929"/>
                  <a:pt x="12179" y="21600"/>
                  <a:pt x="250" y="21600"/>
                </a:cubicBezTo>
                <a:cubicBezTo>
                  <a:pt x="166" y="21600"/>
                  <a:pt x="83" y="21599"/>
                  <a:pt x="0" y="21598"/>
                </a:cubicBezTo>
                <a:lnTo>
                  <a:pt x="250" y="0"/>
                </a:lnTo>
                <a:close/>
              </a:path>
            </a:pathLst>
          </a:custGeom>
          <a:noFill/>
          <a:ln w="127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67" name="Line 851"/>
          <p:cNvSpPr>
            <a:spLocks noChangeShapeType="1"/>
          </p:cNvSpPr>
          <p:nvPr/>
        </p:nvSpPr>
        <p:spPr bwMode="auto">
          <a:xfrm flipV="1">
            <a:off x="2937002" y="3418526"/>
            <a:ext cx="274638" cy="319088"/>
          </a:xfrm>
          <a:prstGeom prst="line">
            <a:avLst/>
          </a:prstGeom>
          <a:noFill/>
          <a:ln w="25400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68" name="Arc 852"/>
          <p:cNvSpPr>
            <a:spLocks/>
          </p:cNvSpPr>
          <p:nvPr/>
        </p:nvSpPr>
        <p:spPr bwMode="auto">
          <a:xfrm>
            <a:off x="2930652" y="2983551"/>
            <a:ext cx="419100" cy="9525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92 h 21600"/>
              <a:gd name="T2" fmla="*/ 21527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92"/>
                </a:moveTo>
                <a:cubicBezTo>
                  <a:pt x="59" y="9633"/>
                  <a:pt x="9668" y="40"/>
                  <a:pt x="21527" y="0"/>
                </a:cubicBezTo>
              </a:path>
              <a:path w="21600" h="21600" stroke="0" extrusionOk="0">
                <a:moveTo>
                  <a:pt x="0" y="21492"/>
                </a:moveTo>
                <a:cubicBezTo>
                  <a:pt x="59" y="9633"/>
                  <a:pt x="9668" y="40"/>
                  <a:pt x="21527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127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69" name="Arc 853"/>
          <p:cNvSpPr>
            <a:spLocks/>
          </p:cNvSpPr>
          <p:nvPr/>
        </p:nvSpPr>
        <p:spPr bwMode="auto">
          <a:xfrm>
            <a:off x="2697290" y="3231201"/>
            <a:ext cx="195262" cy="666750"/>
          </a:xfrm>
          <a:custGeom>
            <a:avLst/>
            <a:gdLst>
              <a:gd name="G0" fmla="+- 158 0 0"/>
              <a:gd name="G1" fmla="+- 21600 0 0"/>
              <a:gd name="G2" fmla="+- 21600 0 0"/>
              <a:gd name="T0" fmla="*/ 0 w 21758"/>
              <a:gd name="T1" fmla="*/ 1 h 21600"/>
              <a:gd name="T2" fmla="*/ 21758 w 21758"/>
              <a:gd name="T3" fmla="*/ 21600 h 21600"/>
              <a:gd name="T4" fmla="*/ 158 w 2175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58" h="21600" fill="none" extrusionOk="0">
                <a:moveTo>
                  <a:pt x="-1" y="0"/>
                </a:moveTo>
                <a:cubicBezTo>
                  <a:pt x="52" y="0"/>
                  <a:pt x="105" y="-1"/>
                  <a:pt x="158" y="0"/>
                </a:cubicBezTo>
                <a:cubicBezTo>
                  <a:pt x="12087" y="0"/>
                  <a:pt x="21758" y="9670"/>
                  <a:pt x="21758" y="21600"/>
                </a:cubicBezTo>
              </a:path>
              <a:path w="21758" h="21600" stroke="0" extrusionOk="0">
                <a:moveTo>
                  <a:pt x="-1" y="0"/>
                </a:moveTo>
                <a:cubicBezTo>
                  <a:pt x="52" y="0"/>
                  <a:pt x="105" y="-1"/>
                  <a:pt x="158" y="0"/>
                </a:cubicBezTo>
                <a:cubicBezTo>
                  <a:pt x="12087" y="0"/>
                  <a:pt x="21758" y="9670"/>
                  <a:pt x="21758" y="21600"/>
                </a:cubicBezTo>
                <a:lnTo>
                  <a:pt x="158" y="2160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70" name="Arc 854"/>
          <p:cNvSpPr>
            <a:spLocks/>
          </p:cNvSpPr>
          <p:nvPr/>
        </p:nvSpPr>
        <p:spPr bwMode="auto">
          <a:xfrm rot="16200000">
            <a:off x="2885409" y="3263746"/>
            <a:ext cx="328613" cy="257175"/>
          </a:xfrm>
          <a:custGeom>
            <a:avLst/>
            <a:gdLst>
              <a:gd name="G0" fmla="+- 105 0 0"/>
              <a:gd name="G1" fmla="+- 21600 0 0"/>
              <a:gd name="G2" fmla="+- 21600 0 0"/>
              <a:gd name="T0" fmla="*/ 0 w 21705"/>
              <a:gd name="T1" fmla="*/ 0 h 21600"/>
              <a:gd name="T2" fmla="*/ 21705 w 21705"/>
              <a:gd name="T3" fmla="*/ 21600 h 21600"/>
              <a:gd name="T4" fmla="*/ 105 w 2170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05" h="21600" fill="none" extrusionOk="0">
                <a:moveTo>
                  <a:pt x="0" y="0"/>
                </a:moveTo>
                <a:cubicBezTo>
                  <a:pt x="35" y="0"/>
                  <a:pt x="70" y="-1"/>
                  <a:pt x="105" y="0"/>
                </a:cubicBezTo>
                <a:cubicBezTo>
                  <a:pt x="12034" y="0"/>
                  <a:pt x="21705" y="9670"/>
                  <a:pt x="21705" y="21600"/>
                </a:cubicBezTo>
              </a:path>
              <a:path w="21705" h="21600" stroke="0" extrusionOk="0">
                <a:moveTo>
                  <a:pt x="0" y="0"/>
                </a:moveTo>
                <a:cubicBezTo>
                  <a:pt x="35" y="0"/>
                  <a:pt x="70" y="-1"/>
                  <a:pt x="105" y="0"/>
                </a:cubicBezTo>
                <a:cubicBezTo>
                  <a:pt x="12034" y="0"/>
                  <a:pt x="21705" y="9670"/>
                  <a:pt x="21705" y="21600"/>
                </a:cubicBezTo>
                <a:lnTo>
                  <a:pt x="105" y="2160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71" name="Arc 855"/>
          <p:cNvSpPr>
            <a:spLocks/>
          </p:cNvSpPr>
          <p:nvPr/>
        </p:nvSpPr>
        <p:spPr bwMode="auto">
          <a:xfrm rot="16200000">
            <a:off x="3025902" y="3180401"/>
            <a:ext cx="173038" cy="109538"/>
          </a:xfrm>
          <a:custGeom>
            <a:avLst/>
            <a:gdLst>
              <a:gd name="G0" fmla="+- 200 0 0"/>
              <a:gd name="G1" fmla="+- 21600 0 0"/>
              <a:gd name="G2" fmla="+- 21600 0 0"/>
              <a:gd name="T0" fmla="*/ 0 w 21800"/>
              <a:gd name="T1" fmla="*/ 1 h 21600"/>
              <a:gd name="T2" fmla="*/ 21800 w 21800"/>
              <a:gd name="T3" fmla="*/ 21600 h 21600"/>
              <a:gd name="T4" fmla="*/ 200 w 218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00" h="21600" fill="none" extrusionOk="0">
                <a:moveTo>
                  <a:pt x="-1" y="0"/>
                </a:moveTo>
                <a:cubicBezTo>
                  <a:pt x="66" y="0"/>
                  <a:pt x="133" y="-1"/>
                  <a:pt x="200" y="0"/>
                </a:cubicBezTo>
                <a:cubicBezTo>
                  <a:pt x="12129" y="0"/>
                  <a:pt x="21800" y="9670"/>
                  <a:pt x="21800" y="21600"/>
                </a:cubicBezTo>
              </a:path>
              <a:path w="21800" h="21600" stroke="0" extrusionOk="0">
                <a:moveTo>
                  <a:pt x="-1" y="0"/>
                </a:moveTo>
                <a:cubicBezTo>
                  <a:pt x="66" y="0"/>
                  <a:pt x="133" y="-1"/>
                  <a:pt x="200" y="0"/>
                </a:cubicBezTo>
                <a:cubicBezTo>
                  <a:pt x="12129" y="0"/>
                  <a:pt x="21800" y="9670"/>
                  <a:pt x="21800" y="21600"/>
                </a:cubicBezTo>
                <a:lnTo>
                  <a:pt x="20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72" name="Arc 856"/>
          <p:cNvSpPr>
            <a:spLocks/>
          </p:cNvSpPr>
          <p:nvPr/>
        </p:nvSpPr>
        <p:spPr bwMode="auto">
          <a:xfrm rot="16200000">
            <a:off x="2859215" y="3355026"/>
            <a:ext cx="68262" cy="14288"/>
          </a:xfrm>
          <a:custGeom>
            <a:avLst/>
            <a:gdLst>
              <a:gd name="G0" fmla="+- 0 0 0"/>
              <a:gd name="G1" fmla="+- 2200 0 0"/>
              <a:gd name="G2" fmla="+- 21600 0 0"/>
              <a:gd name="T0" fmla="*/ 21488 w 21600"/>
              <a:gd name="T1" fmla="*/ 0 h 23800"/>
              <a:gd name="T2" fmla="*/ 0 w 21600"/>
              <a:gd name="T3" fmla="*/ 23800 h 23800"/>
              <a:gd name="T4" fmla="*/ 0 w 21600"/>
              <a:gd name="T5" fmla="*/ 2200 h 23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3800" fill="none" extrusionOk="0">
                <a:moveTo>
                  <a:pt x="21487" y="0"/>
                </a:moveTo>
                <a:cubicBezTo>
                  <a:pt x="21562" y="730"/>
                  <a:pt x="21600" y="1465"/>
                  <a:pt x="21600" y="2200"/>
                </a:cubicBezTo>
                <a:cubicBezTo>
                  <a:pt x="21600" y="14129"/>
                  <a:pt x="11929" y="23799"/>
                  <a:pt x="0" y="23800"/>
                </a:cubicBezTo>
              </a:path>
              <a:path w="21600" h="23800" stroke="0" extrusionOk="0">
                <a:moveTo>
                  <a:pt x="21487" y="0"/>
                </a:moveTo>
                <a:cubicBezTo>
                  <a:pt x="21562" y="730"/>
                  <a:pt x="21600" y="1465"/>
                  <a:pt x="21600" y="2200"/>
                </a:cubicBezTo>
                <a:cubicBezTo>
                  <a:pt x="21600" y="14129"/>
                  <a:pt x="11929" y="23799"/>
                  <a:pt x="0" y="23800"/>
                </a:cubicBezTo>
                <a:lnTo>
                  <a:pt x="0" y="22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73" name="Arc 857"/>
          <p:cNvSpPr>
            <a:spLocks/>
          </p:cNvSpPr>
          <p:nvPr/>
        </p:nvSpPr>
        <p:spPr bwMode="auto">
          <a:xfrm rot="16200000">
            <a:off x="3044952" y="3331214"/>
            <a:ext cx="84138" cy="3016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74" name="Arc 858"/>
          <p:cNvSpPr>
            <a:spLocks/>
          </p:cNvSpPr>
          <p:nvPr/>
        </p:nvSpPr>
        <p:spPr bwMode="auto">
          <a:xfrm rot="16200000">
            <a:off x="2891758" y="3317720"/>
            <a:ext cx="14288" cy="31750"/>
          </a:xfrm>
          <a:custGeom>
            <a:avLst/>
            <a:gdLst>
              <a:gd name="G0" fmla="+- 21511 0 0"/>
              <a:gd name="G1" fmla="+- 21468 0 0"/>
              <a:gd name="G2" fmla="+- 21600 0 0"/>
              <a:gd name="T0" fmla="*/ 0 w 21511"/>
              <a:gd name="T1" fmla="*/ 19512 h 21468"/>
              <a:gd name="T2" fmla="*/ 19126 w 21511"/>
              <a:gd name="T3" fmla="*/ 0 h 21468"/>
              <a:gd name="T4" fmla="*/ 21511 w 21511"/>
              <a:gd name="T5" fmla="*/ 21468 h 2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11" h="21468" fill="none" extrusionOk="0">
                <a:moveTo>
                  <a:pt x="-1" y="19511"/>
                </a:moveTo>
                <a:cubicBezTo>
                  <a:pt x="929" y="9289"/>
                  <a:pt x="8924" y="1133"/>
                  <a:pt x="19126" y="0"/>
                </a:cubicBezTo>
              </a:path>
              <a:path w="21511" h="21468" stroke="0" extrusionOk="0">
                <a:moveTo>
                  <a:pt x="-1" y="19511"/>
                </a:moveTo>
                <a:cubicBezTo>
                  <a:pt x="929" y="9289"/>
                  <a:pt x="8924" y="1133"/>
                  <a:pt x="19126" y="0"/>
                </a:cubicBezTo>
                <a:lnTo>
                  <a:pt x="21511" y="2146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75" name="Arc 859"/>
          <p:cNvSpPr>
            <a:spLocks/>
          </p:cNvSpPr>
          <p:nvPr/>
        </p:nvSpPr>
        <p:spPr bwMode="auto">
          <a:xfrm rot="16200000">
            <a:off x="3051303" y="3251839"/>
            <a:ext cx="66675" cy="635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76" name="Arc 860"/>
          <p:cNvSpPr>
            <a:spLocks/>
          </p:cNvSpPr>
          <p:nvPr/>
        </p:nvSpPr>
        <p:spPr bwMode="auto">
          <a:xfrm rot="16200000">
            <a:off x="3078291" y="3166115"/>
            <a:ext cx="103187" cy="77787"/>
          </a:xfrm>
          <a:custGeom>
            <a:avLst/>
            <a:gdLst>
              <a:gd name="G0" fmla="+- 21568 0 0"/>
              <a:gd name="G1" fmla="+- 21597 0 0"/>
              <a:gd name="G2" fmla="+- 21600 0 0"/>
              <a:gd name="T0" fmla="*/ 0 w 21568"/>
              <a:gd name="T1" fmla="*/ 20421 h 21597"/>
              <a:gd name="T2" fmla="*/ 21236 w 21568"/>
              <a:gd name="T3" fmla="*/ 0 h 21597"/>
              <a:gd name="T4" fmla="*/ 21568 w 21568"/>
              <a:gd name="T5" fmla="*/ 21597 h 2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8" h="21597" fill="none" extrusionOk="0">
                <a:moveTo>
                  <a:pt x="0" y="20421"/>
                </a:moveTo>
                <a:cubicBezTo>
                  <a:pt x="617" y="9093"/>
                  <a:pt x="9892" y="173"/>
                  <a:pt x="21235" y="-1"/>
                </a:cubicBezTo>
              </a:path>
              <a:path w="21568" h="21597" stroke="0" extrusionOk="0">
                <a:moveTo>
                  <a:pt x="0" y="20421"/>
                </a:moveTo>
                <a:cubicBezTo>
                  <a:pt x="617" y="9093"/>
                  <a:pt x="9892" y="173"/>
                  <a:pt x="21235" y="-1"/>
                </a:cubicBezTo>
                <a:lnTo>
                  <a:pt x="21568" y="2159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77" name="Arc 861"/>
          <p:cNvSpPr>
            <a:spLocks/>
          </p:cNvSpPr>
          <p:nvPr/>
        </p:nvSpPr>
        <p:spPr bwMode="auto">
          <a:xfrm rot="16200000">
            <a:off x="3054478" y="3170877"/>
            <a:ext cx="20637" cy="112712"/>
          </a:xfrm>
          <a:custGeom>
            <a:avLst/>
            <a:gdLst>
              <a:gd name="G0" fmla="+- 3912 0 0"/>
              <a:gd name="G1" fmla="+- 305 0 0"/>
              <a:gd name="G2" fmla="+- 21600 0 0"/>
              <a:gd name="T0" fmla="*/ 25510 w 25512"/>
              <a:gd name="T1" fmla="*/ 0 h 21905"/>
              <a:gd name="T2" fmla="*/ 0 w 25512"/>
              <a:gd name="T3" fmla="*/ 21548 h 21905"/>
              <a:gd name="T4" fmla="*/ 3912 w 25512"/>
              <a:gd name="T5" fmla="*/ 305 h 2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512" h="21905" fill="none" extrusionOk="0">
                <a:moveTo>
                  <a:pt x="25509" y="0"/>
                </a:moveTo>
                <a:cubicBezTo>
                  <a:pt x="25511" y="101"/>
                  <a:pt x="25512" y="203"/>
                  <a:pt x="25512" y="305"/>
                </a:cubicBezTo>
                <a:cubicBezTo>
                  <a:pt x="25512" y="12234"/>
                  <a:pt x="15841" y="21905"/>
                  <a:pt x="3912" y="21905"/>
                </a:cubicBezTo>
                <a:cubicBezTo>
                  <a:pt x="2599" y="21905"/>
                  <a:pt x="1290" y="21785"/>
                  <a:pt x="0" y="21547"/>
                </a:cubicBezTo>
              </a:path>
              <a:path w="25512" h="21905" stroke="0" extrusionOk="0">
                <a:moveTo>
                  <a:pt x="25509" y="0"/>
                </a:moveTo>
                <a:cubicBezTo>
                  <a:pt x="25511" y="101"/>
                  <a:pt x="25512" y="203"/>
                  <a:pt x="25512" y="305"/>
                </a:cubicBezTo>
                <a:cubicBezTo>
                  <a:pt x="25512" y="12234"/>
                  <a:pt x="15841" y="21905"/>
                  <a:pt x="3912" y="21905"/>
                </a:cubicBezTo>
                <a:cubicBezTo>
                  <a:pt x="2599" y="21905"/>
                  <a:pt x="1290" y="21785"/>
                  <a:pt x="0" y="21547"/>
                </a:cubicBezTo>
                <a:lnTo>
                  <a:pt x="3912" y="305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78" name="Arc 862"/>
          <p:cNvSpPr>
            <a:spLocks/>
          </p:cNvSpPr>
          <p:nvPr/>
        </p:nvSpPr>
        <p:spPr bwMode="auto">
          <a:xfrm rot="16200000">
            <a:off x="3093372" y="3131984"/>
            <a:ext cx="123825" cy="90487"/>
          </a:xfrm>
          <a:custGeom>
            <a:avLst/>
            <a:gdLst>
              <a:gd name="G0" fmla="+- 21576 0 0"/>
              <a:gd name="G1" fmla="+- 21598 0 0"/>
              <a:gd name="G2" fmla="+- 21600 0 0"/>
              <a:gd name="T0" fmla="*/ 0 w 21576"/>
              <a:gd name="T1" fmla="*/ 20587 h 21598"/>
              <a:gd name="T2" fmla="*/ 21299 w 21576"/>
              <a:gd name="T3" fmla="*/ 0 h 21598"/>
              <a:gd name="T4" fmla="*/ 21576 w 21576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76" h="21598" fill="none" extrusionOk="0">
                <a:moveTo>
                  <a:pt x="-1" y="20586"/>
                </a:moveTo>
                <a:cubicBezTo>
                  <a:pt x="534" y="9170"/>
                  <a:pt x="9870" y="146"/>
                  <a:pt x="21298" y="-1"/>
                </a:cubicBezTo>
              </a:path>
              <a:path w="21576" h="21598" stroke="0" extrusionOk="0">
                <a:moveTo>
                  <a:pt x="-1" y="20586"/>
                </a:moveTo>
                <a:cubicBezTo>
                  <a:pt x="534" y="9170"/>
                  <a:pt x="9870" y="146"/>
                  <a:pt x="21298" y="-1"/>
                </a:cubicBezTo>
                <a:lnTo>
                  <a:pt x="21576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79" name="Rectangle 863"/>
          <p:cNvSpPr>
            <a:spLocks noChangeArrowheads="1"/>
          </p:cNvSpPr>
          <p:nvPr/>
        </p:nvSpPr>
        <p:spPr bwMode="auto">
          <a:xfrm>
            <a:off x="3041778" y="3129601"/>
            <a:ext cx="47625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80" name="Rectangle 864"/>
          <p:cNvSpPr>
            <a:spLocks noChangeArrowheads="1"/>
          </p:cNvSpPr>
          <p:nvPr/>
        </p:nvSpPr>
        <p:spPr bwMode="auto">
          <a:xfrm>
            <a:off x="2900490" y="3077214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81" name="Rectangle 865"/>
          <p:cNvSpPr>
            <a:spLocks noChangeArrowheads="1"/>
          </p:cNvSpPr>
          <p:nvPr/>
        </p:nvSpPr>
        <p:spPr bwMode="auto">
          <a:xfrm>
            <a:off x="2963990" y="3108964"/>
            <a:ext cx="44450" cy="476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82" name="Rectangle 866"/>
          <p:cNvSpPr>
            <a:spLocks noChangeArrowheads="1"/>
          </p:cNvSpPr>
          <p:nvPr/>
        </p:nvSpPr>
        <p:spPr bwMode="auto">
          <a:xfrm>
            <a:off x="3078290" y="3081976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83" name="Rectangle 867"/>
          <p:cNvSpPr>
            <a:spLocks noChangeArrowheads="1"/>
          </p:cNvSpPr>
          <p:nvPr/>
        </p:nvSpPr>
        <p:spPr bwMode="auto">
          <a:xfrm>
            <a:off x="3298952" y="3059751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84" name="Rectangle 868"/>
          <p:cNvSpPr>
            <a:spLocks noChangeArrowheads="1"/>
          </p:cNvSpPr>
          <p:nvPr/>
        </p:nvSpPr>
        <p:spPr bwMode="auto">
          <a:xfrm>
            <a:off x="3159252" y="3005776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85" name="Rectangle 869"/>
          <p:cNvSpPr>
            <a:spLocks noChangeArrowheads="1"/>
          </p:cNvSpPr>
          <p:nvPr/>
        </p:nvSpPr>
        <p:spPr bwMode="auto">
          <a:xfrm>
            <a:off x="3217990" y="3037526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86" name="Rectangle 870"/>
          <p:cNvSpPr>
            <a:spLocks noChangeArrowheads="1"/>
          </p:cNvSpPr>
          <p:nvPr/>
        </p:nvSpPr>
        <p:spPr bwMode="auto">
          <a:xfrm>
            <a:off x="3332290" y="3010539"/>
            <a:ext cx="49212" cy="476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87" name="Line 871"/>
          <p:cNvSpPr>
            <a:spLocks noChangeShapeType="1"/>
          </p:cNvSpPr>
          <p:nvPr/>
        </p:nvSpPr>
        <p:spPr bwMode="auto">
          <a:xfrm flipV="1">
            <a:off x="3149727" y="271050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88" name="Arc 872"/>
          <p:cNvSpPr>
            <a:spLocks/>
          </p:cNvSpPr>
          <p:nvPr/>
        </p:nvSpPr>
        <p:spPr bwMode="auto">
          <a:xfrm rot="16200000">
            <a:off x="3141791" y="2793052"/>
            <a:ext cx="96837" cy="42863"/>
          </a:xfrm>
          <a:custGeom>
            <a:avLst/>
            <a:gdLst>
              <a:gd name="G0" fmla="+- 360 0 0"/>
              <a:gd name="G1" fmla="+- 21600 0 0"/>
              <a:gd name="G2" fmla="+- 21600 0 0"/>
              <a:gd name="T0" fmla="*/ 0 w 21960"/>
              <a:gd name="T1" fmla="*/ 3 h 21600"/>
              <a:gd name="T2" fmla="*/ 21960 w 21960"/>
              <a:gd name="T3" fmla="*/ 21600 h 21600"/>
              <a:gd name="T4" fmla="*/ 360 w 2196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0" h="21600" fill="none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289" y="0"/>
                  <a:pt x="21960" y="9670"/>
                  <a:pt x="21960" y="21600"/>
                </a:cubicBezTo>
              </a:path>
              <a:path w="21960" h="21600" stroke="0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289" y="0"/>
                  <a:pt x="21960" y="9670"/>
                  <a:pt x="21960" y="21600"/>
                </a:cubicBezTo>
                <a:lnTo>
                  <a:pt x="36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89" name="Arc 873"/>
          <p:cNvSpPr>
            <a:spLocks/>
          </p:cNvSpPr>
          <p:nvPr/>
        </p:nvSpPr>
        <p:spPr bwMode="auto">
          <a:xfrm rot="16200000">
            <a:off x="3158459" y="2754158"/>
            <a:ext cx="38100" cy="84137"/>
          </a:xfrm>
          <a:custGeom>
            <a:avLst/>
            <a:gdLst>
              <a:gd name="G0" fmla="+- 938 0 0"/>
              <a:gd name="G1" fmla="+- 21600 0 0"/>
              <a:gd name="G2" fmla="+- 21600 0 0"/>
              <a:gd name="T0" fmla="*/ 0 w 22538"/>
              <a:gd name="T1" fmla="*/ 20 h 21600"/>
              <a:gd name="T2" fmla="*/ 22538 w 22538"/>
              <a:gd name="T3" fmla="*/ 21600 h 21600"/>
              <a:gd name="T4" fmla="*/ 938 w 2253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8" h="21600" fill="none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867" y="0"/>
                  <a:pt x="22538" y="9670"/>
                  <a:pt x="22538" y="21600"/>
                </a:cubicBezTo>
              </a:path>
              <a:path w="22538" h="21600" stroke="0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867" y="0"/>
                  <a:pt x="22538" y="9670"/>
                  <a:pt x="22538" y="21600"/>
                </a:cubicBezTo>
                <a:lnTo>
                  <a:pt x="93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90" name="Arc 874"/>
          <p:cNvSpPr>
            <a:spLocks/>
          </p:cNvSpPr>
          <p:nvPr/>
        </p:nvSpPr>
        <p:spPr bwMode="auto">
          <a:xfrm rot="16200000">
            <a:off x="3020346" y="2709708"/>
            <a:ext cx="122238" cy="53975"/>
          </a:xfrm>
          <a:custGeom>
            <a:avLst/>
            <a:gdLst>
              <a:gd name="G0" fmla="+- 21569 0 0"/>
              <a:gd name="G1" fmla="+- 21598 0 0"/>
              <a:gd name="G2" fmla="+- 21600 0 0"/>
              <a:gd name="T0" fmla="*/ 0 w 21569"/>
              <a:gd name="T1" fmla="*/ 20432 h 21598"/>
              <a:gd name="T2" fmla="*/ 21289 w 21569"/>
              <a:gd name="T3" fmla="*/ 0 h 21598"/>
              <a:gd name="T4" fmla="*/ 21569 w 21569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9" h="21598" fill="none" extrusionOk="0">
                <a:moveTo>
                  <a:pt x="0" y="20432"/>
                </a:moveTo>
                <a:cubicBezTo>
                  <a:pt x="614" y="9080"/>
                  <a:pt x="9921" y="147"/>
                  <a:pt x="21288" y="-1"/>
                </a:cubicBezTo>
              </a:path>
              <a:path w="21569" h="21598" stroke="0" extrusionOk="0">
                <a:moveTo>
                  <a:pt x="0" y="20432"/>
                </a:moveTo>
                <a:cubicBezTo>
                  <a:pt x="614" y="9080"/>
                  <a:pt x="9921" y="147"/>
                  <a:pt x="21288" y="-1"/>
                </a:cubicBezTo>
                <a:lnTo>
                  <a:pt x="21569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91" name="Arc 875"/>
          <p:cNvSpPr>
            <a:spLocks/>
          </p:cNvSpPr>
          <p:nvPr/>
        </p:nvSpPr>
        <p:spPr bwMode="auto">
          <a:xfrm rot="16200000">
            <a:off x="3042571" y="2601758"/>
            <a:ext cx="58738" cy="952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0202 w 21600"/>
              <a:gd name="T1" fmla="*/ 21555 h 21555"/>
              <a:gd name="T2" fmla="*/ 0 w 21600"/>
              <a:gd name="T3" fmla="*/ 0 h 21555"/>
              <a:gd name="T4" fmla="*/ 21600 w 21600"/>
              <a:gd name="T5" fmla="*/ 0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55" fill="none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</a:path>
              <a:path w="21600" h="21555" stroke="0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92" name="Arc 876"/>
          <p:cNvSpPr>
            <a:spLocks/>
          </p:cNvSpPr>
          <p:nvPr/>
        </p:nvSpPr>
        <p:spPr bwMode="auto">
          <a:xfrm rot="16200000">
            <a:off x="2934622" y="2650971"/>
            <a:ext cx="7937" cy="9525"/>
          </a:xfrm>
          <a:custGeom>
            <a:avLst/>
            <a:gdLst>
              <a:gd name="G0" fmla="+- 5239 0 0"/>
              <a:gd name="G1" fmla="+- 21600 0 0"/>
              <a:gd name="G2" fmla="+- 21600 0 0"/>
              <a:gd name="T0" fmla="*/ 0 w 26325"/>
              <a:gd name="T1" fmla="*/ 645 h 21600"/>
              <a:gd name="T2" fmla="*/ 26325 w 26325"/>
              <a:gd name="T3" fmla="*/ 16914 h 21600"/>
              <a:gd name="T4" fmla="*/ 5239 w 2632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25" h="21600" fill="none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</a:path>
              <a:path w="26325" h="21600" stroke="0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  <a:lnTo>
                  <a:pt x="5239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93" name="Arc 877"/>
          <p:cNvSpPr>
            <a:spLocks/>
          </p:cNvSpPr>
          <p:nvPr/>
        </p:nvSpPr>
        <p:spPr bwMode="auto">
          <a:xfrm rot="16200000">
            <a:off x="3040190" y="2645414"/>
            <a:ext cx="44450" cy="285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976 w 21600"/>
              <a:gd name="T1" fmla="*/ 21539 h 21539"/>
              <a:gd name="T2" fmla="*/ 0 w 21600"/>
              <a:gd name="T3" fmla="*/ 0 h 21539"/>
              <a:gd name="T4" fmla="*/ 21600 w 21600"/>
              <a:gd name="T5" fmla="*/ 0 h 2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39" fill="none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</a:path>
              <a:path w="21600" h="21539" stroke="0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94" name="Arc 878"/>
          <p:cNvSpPr>
            <a:spLocks/>
          </p:cNvSpPr>
          <p:nvPr/>
        </p:nvSpPr>
        <p:spPr bwMode="auto">
          <a:xfrm rot="16200000">
            <a:off x="3025903" y="2743839"/>
            <a:ext cx="71437" cy="33338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73"/>
              <a:gd name="T1" fmla="*/ 6 h 21600"/>
              <a:gd name="T2" fmla="*/ 22073 w 22073"/>
              <a:gd name="T3" fmla="*/ 20717 h 21600"/>
              <a:gd name="T4" fmla="*/ 491 w 2207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73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</a:path>
              <a:path w="22073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95" name="Arc 879"/>
          <p:cNvSpPr>
            <a:spLocks/>
          </p:cNvSpPr>
          <p:nvPr/>
        </p:nvSpPr>
        <p:spPr bwMode="auto">
          <a:xfrm rot="16200000">
            <a:off x="3049715" y="2667639"/>
            <a:ext cx="6350" cy="508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96" name="Rectangle 880"/>
          <p:cNvSpPr>
            <a:spLocks noChangeArrowheads="1"/>
          </p:cNvSpPr>
          <p:nvPr/>
        </p:nvSpPr>
        <p:spPr bwMode="auto">
          <a:xfrm>
            <a:off x="3168777" y="272320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97" name="Rectangle 881"/>
          <p:cNvSpPr>
            <a:spLocks noChangeArrowheads="1"/>
          </p:cNvSpPr>
          <p:nvPr/>
        </p:nvSpPr>
        <p:spPr bwMode="auto">
          <a:xfrm>
            <a:off x="3065591" y="2693039"/>
            <a:ext cx="26987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98" name="Rectangle 882"/>
          <p:cNvSpPr>
            <a:spLocks noChangeArrowheads="1"/>
          </p:cNvSpPr>
          <p:nvPr/>
        </p:nvSpPr>
        <p:spPr bwMode="auto">
          <a:xfrm>
            <a:off x="3111628" y="2710502"/>
            <a:ext cx="28575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099" name="Rectangle 883"/>
          <p:cNvSpPr>
            <a:spLocks noChangeArrowheads="1"/>
          </p:cNvSpPr>
          <p:nvPr/>
        </p:nvSpPr>
        <p:spPr bwMode="auto">
          <a:xfrm>
            <a:off x="3194178" y="2696215"/>
            <a:ext cx="30163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00" name="Arc 884"/>
          <p:cNvSpPr>
            <a:spLocks/>
          </p:cNvSpPr>
          <p:nvPr/>
        </p:nvSpPr>
        <p:spPr bwMode="auto">
          <a:xfrm rot="16200000">
            <a:off x="2730628" y="2561277"/>
            <a:ext cx="84137" cy="138112"/>
          </a:xfrm>
          <a:custGeom>
            <a:avLst/>
            <a:gdLst>
              <a:gd name="G0" fmla="+- 21589 0 0"/>
              <a:gd name="G1" fmla="+- 21596 0 0"/>
              <a:gd name="G2" fmla="+- 21600 0 0"/>
              <a:gd name="T0" fmla="*/ 0 w 21589"/>
              <a:gd name="T1" fmla="*/ 20921 h 21596"/>
              <a:gd name="T2" fmla="*/ 21182 w 21589"/>
              <a:gd name="T3" fmla="*/ 0 h 21596"/>
              <a:gd name="T4" fmla="*/ 21589 w 21589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9" h="21596" fill="none" extrusionOk="0">
                <a:moveTo>
                  <a:pt x="-1" y="20920"/>
                </a:moveTo>
                <a:cubicBezTo>
                  <a:pt x="359" y="9417"/>
                  <a:pt x="9675" y="216"/>
                  <a:pt x="21181" y="-1"/>
                </a:cubicBezTo>
              </a:path>
              <a:path w="21589" h="21596" stroke="0" extrusionOk="0">
                <a:moveTo>
                  <a:pt x="-1" y="20920"/>
                </a:moveTo>
                <a:cubicBezTo>
                  <a:pt x="359" y="9417"/>
                  <a:pt x="9675" y="216"/>
                  <a:pt x="21181" y="-1"/>
                </a:cubicBezTo>
                <a:lnTo>
                  <a:pt x="21589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01" name="Arc 885"/>
          <p:cNvSpPr>
            <a:spLocks/>
          </p:cNvSpPr>
          <p:nvPr/>
        </p:nvSpPr>
        <p:spPr bwMode="auto">
          <a:xfrm rot="16200000">
            <a:off x="2736184" y="2517621"/>
            <a:ext cx="36513" cy="41275"/>
          </a:xfrm>
          <a:custGeom>
            <a:avLst/>
            <a:gdLst>
              <a:gd name="G0" fmla="+- 21600 0 0"/>
              <a:gd name="G1" fmla="+- 1539 0 0"/>
              <a:gd name="G2" fmla="+- 21600 0 0"/>
              <a:gd name="T0" fmla="*/ 19660 w 21600"/>
              <a:gd name="T1" fmla="*/ 23052 h 23052"/>
              <a:gd name="T2" fmla="*/ 55 w 21600"/>
              <a:gd name="T3" fmla="*/ 0 h 23052"/>
              <a:gd name="T4" fmla="*/ 21600 w 21600"/>
              <a:gd name="T5" fmla="*/ 1539 h 23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3052" fill="none" extrusionOk="0">
                <a:moveTo>
                  <a:pt x="19660" y="23051"/>
                </a:moveTo>
                <a:cubicBezTo>
                  <a:pt x="8527" y="22047"/>
                  <a:pt x="0" y="12716"/>
                  <a:pt x="0" y="1539"/>
                </a:cubicBezTo>
                <a:cubicBezTo>
                  <a:pt x="-1" y="1025"/>
                  <a:pt x="18" y="512"/>
                  <a:pt x="54" y="-1"/>
                </a:cubicBezTo>
              </a:path>
              <a:path w="21600" h="23052" stroke="0" extrusionOk="0">
                <a:moveTo>
                  <a:pt x="19660" y="23051"/>
                </a:moveTo>
                <a:cubicBezTo>
                  <a:pt x="8527" y="22047"/>
                  <a:pt x="0" y="12716"/>
                  <a:pt x="0" y="1539"/>
                </a:cubicBezTo>
                <a:cubicBezTo>
                  <a:pt x="-1" y="1025"/>
                  <a:pt x="18" y="512"/>
                  <a:pt x="54" y="-1"/>
                </a:cubicBezTo>
                <a:lnTo>
                  <a:pt x="21600" y="153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02" name="Arc 886"/>
          <p:cNvSpPr>
            <a:spLocks/>
          </p:cNvSpPr>
          <p:nvPr/>
        </p:nvSpPr>
        <p:spPr bwMode="auto">
          <a:xfrm rot="16200000">
            <a:off x="2734597" y="2533496"/>
            <a:ext cx="28575" cy="7778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171 w 21600"/>
              <a:gd name="T1" fmla="*/ 21463 h 21463"/>
              <a:gd name="T2" fmla="*/ 0 w 21600"/>
              <a:gd name="T3" fmla="*/ 0 h 21463"/>
              <a:gd name="T4" fmla="*/ 21600 w 21600"/>
              <a:gd name="T5" fmla="*/ 0 h 2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63" fill="none" extrusionOk="0">
                <a:moveTo>
                  <a:pt x="19171" y="21462"/>
                </a:moveTo>
                <a:cubicBezTo>
                  <a:pt x="8251" y="20227"/>
                  <a:pt x="0" y="10989"/>
                  <a:pt x="0" y="0"/>
                </a:cubicBezTo>
              </a:path>
              <a:path w="21600" h="21463" stroke="0" extrusionOk="0">
                <a:moveTo>
                  <a:pt x="19171" y="21462"/>
                </a:moveTo>
                <a:cubicBezTo>
                  <a:pt x="8251" y="20227"/>
                  <a:pt x="0" y="1098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03" name="Arc 887"/>
          <p:cNvSpPr>
            <a:spLocks/>
          </p:cNvSpPr>
          <p:nvPr/>
        </p:nvSpPr>
        <p:spPr bwMode="auto">
          <a:xfrm rot="16200000">
            <a:off x="2787778" y="2546990"/>
            <a:ext cx="34925" cy="193675"/>
          </a:xfrm>
          <a:custGeom>
            <a:avLst/>
            <a:gdLst>
              <a:gd name="G0" fmla="+- 1027 0 0"/>
              <a:gd name="G1" fmla="+- 21600 0 0"/>
              <a:gd name="G2" fmla="+- 21600 0 0"/>
              <a:gd name="T0" fmla="*/ 0 w 22627"/>
              <a:gd name="T1" fmla="*/ 24 h 21600"/>
              <a:gd name="T2" fmla="*/ 22627 w 22627"/>
              <a:gd name="T3" fmla="*/ 21600 h 21600"/>
              <a:gd name="T4" fmla="*/ 1027 w 2262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27" h="21600" fill="none" extrusionOk="0">
                <a:moveTo>
                  <a:pt x="0" y="24"/>
                </a:moveTo>
                <a:cubicBezTo>
                  <a:pt x="342" y="8"/>
                  <a:pt x="684" y="-1"/>
                  <a:pt x="1027" y="0"/>
                </a:cubicBezTo>
                <a:cubicBezTo>
                  <a:pt x="12956" y="0"/>
                  <a:pt x="22627" y="9670"/>
                  <a:pt x="22627" y="21600"/>
                </a:cubicBezTo>
              </a:path>
              <a:path w="22627" h="21600" stroke="0" extrusionOk="0">
                <a:moveTo>
                  <a:pt x="0" y="24"/>
                </a:moveTo>
                <a:cubicBezTo>
                  <a:pt x="342" y="8"/>
                  <a:pt x="684" y="-1"/>
                  <a:pt x="1027" y="0"/>
                </a:cubicBezTo>
                <a:cubicBezTo>
                  <a:pt x="12956" y="0"/>
                  <a:pt x="22627" y="9670"/>
                  <a:pt x="22627" y="21600"/>
                </a:cubicBezTo>
                <a:lnTo>
                  <a:pt x="1027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04" name="Arc 888"/>
          <p:cNvSpPr>
            <a:spLocks/>
          </p:cNvSpPr>
          <p:nvPr/>
        </p:nvSpPr>
        <p:spPr bwMode="auto">
          <a:xfrm rot="16200000">
            <a:off x="2721896" y="2530320"/>
            <a:ext cx="4762" cy="114300"/>
          </a:xfrm>
          <a:custGeom>
            <a:avLst/>
            <a:gdLst>
              <a:gd name="G0" fmla="+- 21600 0 0"/>
              <a:gd name="G1" fmla="+- 675 0 0"/>
              <a:gd name="G2" fmla="+- 21600 0 0"/>
              <a:gd name="T0" fmla="*/ 9082 w 21600"/>
              <a:gd name="T1" fmla="*/ 18278 h 18278"/>
              <a:gd name="T2" fmla="*/ 11 w 21600"/>
              <a:gd name="T3" fmla="*/ 0 h 18278"/>
              <a:gd name="T4" fmla="*/ 21600 w 21600"/>
              <a:gd name="T5" fmla="*/ 675 h 18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278" fill="none" extrusionOk="0">
                <a:moveTo>
                  <a:pt x="9082" y="18277"/>
                </a:moveTo>
                <a:cubicBezTo>
                  <a:pt x="3384" y="14225"/>
                  <a:pt x="0" y="7666"/>
                  <a:pt x="0" y="675"/>
                </a:cubicBezTo>
                <a:cubicBezTo>
                  <a:pt x="-1" y="449"/>
                  <a:pt x="3" y="224"/>
                  <a:pt x="10" y="-1"/>
                </a:cubicBezTo>
              </a:path>
              <a:path w="21600" h="18278" stroke="0" extrusionOk="0">
                <a:moveTo>
                  <a:pt x="9082" y="18277"/>
                </a:moveTo>
                <a:cubicBezTo>
                  <a:pt x="3384" y="14225"/>
                  <a:pt x="0" y="7666"/>
                  <a:pt x="0" y="675"/>
                </a:cubicBezTo>
                <a:cubicBezTo>
                  <a:pt x="-1" y="449"/>
                  <a:pt x="3" y="224"/>
                  <a:pt x="10" y="-1"/>
                </a:cubicBezTo>
                <a:lnTo>
                  <a:pt x="21600" y="675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05" name="Arc 889"/>
          <p:cNvSpPr>
            <a:spLocks/>
          </p:cNvSpPr>
          <p:nvPr/>
        </p:nvSpPr>
        <p:spPr bwMode="auto">
          <a:xfrm rot="16200000">
            <a:off x="2963196" y="2687483"/>
            <a:ext cx="84138" cy="73025"/>
          </a:xfrm>
          <a:custGeom>
            <a:avLst/>
            <a:gdLst>
              <a:gd name="G0" fmla="+- 21584 0 0"/>
              <a:gd name="G1" fmla="+- 21596 0 0"/>
              <a:gd name="G2" fmla="+- 21600 0 0"/>
              <a:gd name="T0" fmla="*/ 0 w 21584"/>
              <a:gd name="T1" fmla="*/ 20766 h 21596"/>
              <a:gd name="T2" fmla="*/ 21177 w 21584"/>
              <a:gd name="T3" fmla="*/ 0 h 21596"/>
              <a:gd name="T4" fmla="*/ 21584 w 21584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4" h="21596" fill="none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</a:path>
              <a:path w="21584" h="21596" stroke="0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  <a:lnTo>
                  <a:pt x="21584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06" name="Arc 890"/>
          <p:cNvSpPr>
            <a:spLocks/>
          </p:cNvSpPr>
          <p:nvPr/>
        </p:nvSpPr>
        <p:spPr bwMode="auto">
          <a:xfrm rot="16200000">
            <a:off x="2833022" y="2620809"/>
            <a:ext cx="28575" cy="7937"/>
          </a:xfrm>
          <a:custGeom>
            <a:avLst/>
            <a:gdLst>
              <a:gd name="G0" fmla="+- 21600 0 0"/>
              <a:gd name="G1" fmla="+- 12456 0 0"/>
              <a:gd name="G2" fmla="+- 21600 0 0"/>
              <a:gd name="T0" fmla="*/ 18049 w 21600"/>
              <a:gd name="T1" fmla="*/ 33762 h 33762"/>
              <a:gd name="T2" fmla="*/ 3953 w 21600"/>
              <a:gd name="T3" fmla="*/ 0 h 33762"/>
              <a:gd name="T4" fmla="*/ 21600 w 21600"/>
              <a:gd name="T5" fmla="*/ 12456 h 33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3762" fill="none" extrusionOk="0">
                <a:moveTo>
                  <a:pt x="18048" y="33762"/>
                </a:moveTo>
                <a:cubicBezTo>
                  <a:pt x="7633" y="32026"/>
                  <a:pt x="0" y="23014"/>
                  <a:pt x="0" y="12456"/>
                </a:cubicBezTo>
                <a:cubicBezTo>
                  <a:pt x="-1" y="7995"/>
                  <a:pt x="1380" y="3644"/>
                  <a:pt x="3953" y="0"/>
                </a:cubicBezTo>
              </a:path>
              <a:path w="21600" h="33762" stroke="0" extrusionOk="0">
                <a:moveTo>
                  <a:pt x="18048" y="33762"/>
                </a:moveTo>
                <a:cubicBezTo>
                  <a:pt x="7633" y="32026"/>
                  <a:pt x="0" y="23014"/>
                  <a:pt x="0" y="12456"/>
                </a:cubicBezTo>
                <a:cubicBezTo>
                  <a:pt x="-1" y="7995"/>
                  <a:pt x="1380" y="3644"/>
                  <a:pt x="3953" y="0"/>
                </a:cubicBezTo>
                <a:lnTo>
                  <a:pt x="21600" y="1245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07" name="Arc 891"/>
          <p:cNvSpPr>
            <a:spLocks/>
          </p:cNvSpPr>
          <p:nvPr/>
        </p:nvSpPr>
        <p:spPr bwMode="auto">
          <a:xfrm rot="16200000">
            <a:off x="2965578" y="2616840"/>
            <a:ext cx="34925" cy="158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08" name="Arc 892"/>
          <p:cNvSpPr>
            <a:spLocks/>
          </p:cNvSpPr>
          <p:nvPr/>
        </p:nvSpPr>
        <p:spPr bwMode="auto">
          <a:xfrm rot="16200000">
            <a:off x="2817147" y="2662083"/>
            <a:ext cx="7937" cy="19050"/>
          </a:xfrm>
          <a:custGeom>
            <a:avLst/>
            <a:gdLst>
              <a:gd name="G0" fmla="+- 13368 0 0"/>
              <a:gd name="G1" fmla="+- 21600 0 0"/>
              <a:gd name="G2" fmla="+- 21600 0 0"/>
              <a:gd name="T0" fmla="*/ 0 w 34968"/>
              <a:gd name="T1" fmla="*/ 4633 h 21600"/>
              <a:gd name="T2" fmla="*/ 34968 w 34968"/>
              <a:gd name="T3" fmla="*/ 21600 h 21600"/>
              <a:gd name="T4" fmla="*/ 13368 w 3496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968" h="21600" fill="none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</a:path>
              <a:path w="34968" h="21600" stroke="0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  <a:lnTo>
                  <a:pt x="1336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09" name="Arc 893"/>
          <p:cNvSpPr>
            <a:spLocks/>
          </p:cNvSpPr>
          <p:nvPr/>
        </p:nvSpPr>
        <p:spPr bwMode="auto">
          <a:xfrm rot="16200000">
            <a:off x="2977483" y="2635095"/>
            <a:ext cx="26988" cy="44450"/>
          </a:xfrm>
          <a:custGeom>
            <a:avLst/>
            <a:gdLst>
              <a:gd name="G0" fmla="+- 21600 0 0"/>
              <a:gd name="G1" fmla="+- 1486 0 0"/>
              <a:gd name="G2" fmla="+- 21600 0 0"/>
              <a:gd name="T0" fmla="*/ 18987 w 21600"/>
              <a:gd name="T1" fmla="*/ 22927 h 22927"/>
              <a:gd name="T2" fmla="*/ 51 w 21600"/>
              <a:gd name="T3" fmla="*/ 0 h 22927"/>
              <a:gd name="T4" fmla="*/ 21600 w 21600"/>
              <a:gd name="T5" fmla="*/ 1486 h 22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27" fill="none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</a:path>
              <a:path w="21600" h="22927" stroke="0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  <a:lnTo>
                  <a:pt x="21600" y="148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10" name="Arc 894"/>
          <p:cNvSpPr>
            <a:spLocks/>
          </p:cNvSpPr>
          <p:nvPr/>
        </p:nvSpPr>
        <p:spPr bwMode="auto">
          <a:xfrm rot="16200000">
            <a:off x="2887790" y="2705739"/>
            <a:ext cx="111125" cy="146050"/>
          </a:xfrm>
          <a:custGeom>
            <a:avLst/>
            <a:gdLst>
              <a:gd name="G0" fmla="+- 313 0 0"/>
              <a:gd name="G1" fmla="+- 21600 0 0"/>
              <a:gd name="G2" fmla="+- 21600 0 0"/>
              <a:gd name="T0" fmla="*/ 0 w 21912"/>
              <a:gd name="T1" fmla="*/ 2 h 21600"/>
              <a:gd name="T2" fmla="*/ 21912 w 21912"/>
              <a:gd name="T3" fmla="*/ 21387 h 21600"/>
              <a:gd name="T4" fmla="*/ 313 w 2191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12" h="21600" fill="none" extrusionOk="0">
                <a:moveTo>
                  <a:pt x="0" y="2"/>
                </a:moveTo>
                <a:cubicBezTo>
                  <a:pt x="104" y="0"/>
                  <a:pt x="208" y="-1"/>
                  <a:pt x="313" y="0"/>
                </a:cubicBezTo>
                <a:cubicBezTo>
                  <a:pt x="12159" y="0"/>
                  <a:pt x="21795" y="9541"/>
                  <a:pt x="21911" y="21387"/>
                </a:cubicBezTo>
              </a:path>
              <a:path w="21912" h="21600" stroke="0" extrusionOk="0">
                <a:moveTo>
                  <a:pt x="0" y="2"/>
                </a:moveTo>
                <a:cubicBezTo>
                  <a:pt x="104" y="0"/>
                  <a:pt x="208" y="-1"/>
                  <a:pt x="313" y="0"/>
                </a:cubicBezTo>
                <a:cubicBezTo>
                  <a:pt x="12159" y="0"/>
                  <a:pt x="21795" y="9541"/>
                  <a:pt x="21911" y="21387"/>
                </a:cubicBezTo>
                <a:lnTo>
                  <a:pt x="313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11" name="Arc 895"/>
          <p:cNvSpPr>
            <a:spLocks/>
          </p:cNvSpPr>
          <p:nvPr/>
        </p:nvSpPr>
        <p:spPr bwMode="auto">
          <a:xfrm rot="16200000">
            <a:off x="3468816" y="2666052"/>
            <a:ext cx="84137" cy="74613"/>
          </a:xfrm>
          <a:custGeom>
            <a:avLst/>
            <a:gdLst>
              <a:gd name="G0" fmla="+- 415 0 0"/>
              <a:gd name="G1" fmla="+- 21600 0 0"/>
              <a:gd name="G2" fmla="+- 21600 0 0"/>
              <a:gd name="T0" fmla="*/ 0 w 22015"/>
              <a:gd name="T1" fmla="*/ 4 h 21600"/>
              <a:gd name="T2" fmla="*/ 22015 w 22015"/>
              <a:gd name="T3" fmla="*/ 21600 h 21600"/>
              <a:gd name="T4" fmla="*/ 415 w 2201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15" h="21600" fill="none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</a:path>
              <a:path w="22015" h="21600" stroke="0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  <a:lnTo>
                  <a:pt x="415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12" name="Arc 896"/>
          <p:cNvSpPr>
            <a:spLocks/>
          </p:cNvSpPr>
          <p:nvPr/>
        </p:nvSpPr>
        <p:spPr bwMode="auto">
          <a:xfrm rot="16200000">
            <a:off x="3389440" y="2912114"/>
            <a:ext cx="30162" cy="476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13" name="Arc 897"/>
          <p:cNvSpPr>
            <a:spLocks/>
          </p:cNvSpPr>
          <p:nvPr/>
        </p:nvSpPr>
        <p:spPr bwMode="auto">
          <a:xfrm rot="16200000">
            <a:off x="3489453" y="2781939"/>
            <a:ext cx="36512" cy="17463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14" name="Arc 898"/>
          <p:cNvSpPr>
            <a:spLocks/>
          </p:cNvSpPr>
          <p:nvPr/>
        </p:nvSpPr>
        <p:spPr bwMode="auto">
          <a:xfrm rot="16200000">
            <a:off x="3360071" y="3014508"/>
            <a:ext cx="4763" cy="12700"/>
          </a:xfrm>
          <a:custGeom>
            <a:avLst/>
            <a:gdLst>
              <a:gd name="G0" fmla="+- 21306 0 0"/>
              <a:gd name="G1" fmla="+- 16867 0 0"/>
              <a:gd name="G2" fmla="+- 21600 0 0"/>
              <a:gd name="T0" fmla="*/ 0 w 21306"/>
              <a:gd name="T1" fmla="*/ 13316 h 16867"/>
              <a:gd name="T2" fmla="*/ 7813 w 21306"/>
              <a:gd name="T3" fmla="*/ 0 h 16867"/>
              <a:gd name="T4" fmla="*/ 21306 w 21306"/>
              <a:gd name="T5" fmla="*/ 16867 h 16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06" h="16867" fill="none" extrusionOk="0">
                <a:moveTo>
                  <a:pt x="-1" y="13315"/>
                </a:moveTo>
                <a:cubicBezTo>
                  <a:pt x="874" y="8066"/>
                  <a:pt x="3657" y="3324"/>
                  <a:pt x="7812" y="-1"/>
                </a:cubicBezTo>
              </a:path>
              <a:path w="21306" h="16867" stroke="0" extrusionOk="0">
                <a:moveTo>
                  <a:pt x="-1" y="13315"/>
                </a:moveTo>
                <a:cubicBezTo>
                  <a:pt x="874" y="8066"/>
                  <a:pt x="3657" y="3324"/>
                  <a:pt x="7812" y="-1"/>
                </a:cubicBezTo>
                <a:lnTo>
                  <a:pt x="21306" y="1686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15" name="Arc 899"/>
          <p:cNvSpPr>
            <a:spLocks/>
          </p:cNvSpPr>
          <p:nvPr/>
        </p:nvSpPr>
        <p:spPr bwMode="auto">
          <a:xfrm rot="16200000">
            <a:off x="3473578" y="2694627"/>
            <a:ext cx="28575" cy="412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16" name="Arc 900"/>
          <p:cNvSpPr>
            <a:spLocks/>
          </p:cNvSpPr>
          <p:nvPr/>
        </p:nvSpPr>
        <p:spPr bwMode="auto">
          <a:xfrm rot="16200000">
            <a:off x="3556922" y="2719233"/>
            <a:ext cx="46037" cy="50800"/>
          </a:xfrm>
          <a:custGeom>
            <a:avLst/>
            <a:gdLst>
              <a:gd name="G0" fmla="+- 21567 0 0"/>
              <a:gd name="G1" fmla="+- 21587 0 0"/>
              <a:gd name="G2" fmla="+- 21600 0 0"/>
              <a:gd name="T0" fmla="*/ 0 w 21567"/>
              <a:gd name="T1" fmla="*/ 20389 h 21587"/>
              <a:gd name="T2" fmla="*/ 20823 w 21567"/>
              <a:gd name="T3" fmla="*/ 0 h 21587"/>
              <a:gd name="T4" fmla="*/ 21567 w 21567"/>
              <a:gd name="T5" fmla="*/ 21587 h 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7" fill="none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</a:path>
              <a:path w="21567" h="21587" stroke="0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  <a:lnTo>
                  <a:pt x="21567" y="2158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17" name="Line 901"/>
          <p:cNvSpPr>
            <a:spLocks noChangeShapeType="1"/>
          </p:cNvSpPr>
          <p:nvPr/>
        </p:nvSpPr>
        <p:spPr bwMode="auto">
          <a:xfrm>
            <a:off x="2733802" y="2810515"/>
            <a:ext cx="236538" cy="528637"/>
          </a:xfrm>
          <a:prstGeom prst="line">
            <a:avLst/>
          </a:prstGeom>
          <a:noFill/>
          <a:ln w="12700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18" name="Line 902"/>
          <p:cNvSpPr>
            <a:spLocks noChangeShapeType="1"/>
          </p:cNvSpPr>
          <p:nvPr/>
        </p:nvSpPr>
        <p:spPr bwMode="auto">
          <a:xfrm flipV="1">
            <a:off x="2844927" y="312960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19" name="Arc 903"/>
          <p:cNvSpPr>
            <a:spLocks/>
          </p:cNvSpPr>
          <p:nvPr/>
        </p:nvSpPr>
        <p:spPr bwMode="auto">
          <a:xfrm rot="16200000">
            <a:off x="2834609" y="3211358"/>
            <a:ext cx="96837" cy="44450"/>
          </a:xfrm>
          <a:custGeom>
            <a:avLst/>
            <a:gdLst>
              <a:gd name="G0" fmla="+- 360 0 0"/>
              <a:gd name="G1" fmla="+- 21600 0 0"/>
              <a:gd name="G2" fmla="+- 21600 0 0"/>
              <a:gd name="T0" fmla="*/ 0 w 21948"/>
              <a:gd name="T1" fmla="*/ 3 h 21600"/>
              <a:gd name="T2" fmla="*/ 21948 w 21948"/>
              <a:gd name="T3" fmla="*/ 20892 h 21600"/>
              <a:gd name="T4" fmla="*/ 360 w 2194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48" h="21600" fill="none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013" y="0"/>
                  <a:pt x="21566" y="9244"/>
                  <a:pt x="21948" y="20891"/>
                </a:cubicBezTo>
              </a:path>
              <a:path w="21948" h="21600" stroke="0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013" y="0"/>
                  <a:pt x="21566" y="9244"/>
                  <a:pt x="21948" y="20891"/>
                </a:cubicBezTo>
                <a:lnTo>
                  <a:pt x="36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20" name="Arc 904"/>
          <p:cNvSpPr>
            <a:spLocks/>
          </p:cNvSpPr>
          <p:nvPr/>
        </p:nvSpPr>
        <p:spPr bwMode="auto">
          <a:xfrm rot="16200000">
            <a:off x="2852071" y="3179607"/>
            <a:ext cx="38100" cy="84138"/>
          </a:xfrm>
          <a:custGeom>
            <a:avLst/>
            <a:gdLst>
              <a:gd name="G0" fmla="+- 938 0 0"/>
              <a:gd name="G1" fmla="+- 21600 0 0"/>
              <a:gd name="G2" fmla="+- 21600 0 0"/>
              <a:gd name="T0" fmla="*/ 0 w 22535"/>
              <a:gd name="T1" fmla="*/ 20 h 21600"/>
              <a:gd name="T2" fmla="*/ 22535 w 22535"/>
              <a:gd name="T3" fmla="*/ 21230 h 21600"/>
              <a:gd name="T4" fmla="*/ 938 w 2253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5" h="21600" fill="none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</a:path>
              <a:path w="22535" h="21600" stroke="0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  <a:lnTo>
                  <a:pt x="93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21" name="Arc 905"/>
          <p:cNvSpPr>
            <a:spLocks/>
          </p:cNvSpPr>
          <p:nvPr/>
        </p:nvSpPr>
        <p:spPr bwMode="auto">
          <a:xfrm rot="16200000">
            <a:off x="2709990" y="3129602"/>
            <a:ext cx="120650" cy="53975"/>
          </a:xfrm>
          <a:custGeom>
            <a:avLst/>
            <a:gdLst>
              <a:gd name="G0" fmla="+- 21569 0 0"/>
              <a:gd name="G1" fmla="+- 21598 0 0"/>
              <a:gd name="G2" fmla="+- 21600 0 0"/>
              <a:gd name="T0" fmla="*/ 0 w 21569"/>
              <a:gd name="T1" fmla="*/ 20432 h 21598"/>
              <a:gd name="T2" fmla="*/ 21285 w 21569"/>
              <a:gd name="T3" fmla="*/ 0 h 21598"/>
              <a:gd name="T4" fmla="*/ 21569 w 21569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9" h="21598" fill="none" extrusionOk="0">
                <a:moveTo>
                  <a:pt x="0" y="20432"/>
                </a:moveTo>
                <a:cubicBezTo>
                  <a:pt x="614" y="9081"/>
                  <a:pt x="9919" y="149"/>
                  <a:pt x="21284" y="-1"/>
                </a:cubicBezTo>
              </a:path>
              <a:path w="21569" h="21598" stroke="0" extrusionOk="0">
                <a:moveTo>
                  <a:pt x="0" y="20432"/>
                </a:moveTo>
                <a:cubicBezTo>
                  <a:pt x="614" y="9081"/>
                  <a:pt x="9919" y="149"/>
                  <a:pt x="21284" y="-1"/>
                </a:cubicBezTo>
                <a:lnTo>
                  <a:pt x="21569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22" name="Arc 906"/>
          <p:cNvSpPr>
            <a:spLocks/>
          </p:cNvSpPr>
          <p:nvPr/>
        </p:nvSpPr>
        <p:spPr bwMode="auto">
          <a:xfrm rot="16200000">
            <a:off x="2633790" y="3020064"/>
            <a:ext cx="44450" cy="31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23" name="Arc 907"/>
          <p:cNvSpPr>
            <a:spLocks/>
          </p:cNvSpPr>
          <p:nvPr/>
        </p:nvSpPr>
        <p:spPr bwMode="auto">
          <a:xfrm rot="16200000">
            <a:off x="2733802" y="3021651"/>
            <a:ext cx="58738" cy="7938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24" name="Arc 908"/>
          <p:cNvSpPr>
            <a:spLocks/>
          </p:cNvSpPr>
          <p:nvPr/>
        </p:nvSpPr>
        <p:spPr bwMode="auto">
          <a:xfrm rot="16200000">
            <a:off x="2622677" y="3078801"/>
            <a:ext cx="6350" cy="6350"/>
          </a:xfrm>
          <a:custGeom>
            <a:avLst/>
            <a:gdLst>
              <a:gd name="G0" fmla="+- 6831 0 0"/>
              <a:gd name="G1" fmla="+- 21600 0 0"/>
              <a:gd name="G2" fmla="+- 21600 0 0"/>
              <a:gd name="T0" fmla="*/ 0 w 28431"/>
              <a:gd name="T1" fmla="*/ 1108 h 21600"/>
              <a:gd name="T2" fmla="*/ 28431 w 28431"/>
              <a:gd name="T3" fmla="*/ 21600 h 21600"/>
              <a:gd name="T4" fmla="*/ 6831 w 2843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431" h="21600" fill="none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</a:path>
              <a:path w="28431" h="21600" stroke="0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  <a:lnTo>
                  <a:pt x="683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25" name="Arc 909"/>
          <p:cNvSpPr>
            <a:spLocks/>
          </p:cNvSpPr>
          <p:nvPr/>
        </p:nvSpPr>
        <p:spPr bwMode="auto">
          <a:xfrm rot="16200000">
            <a:off x="2733802" y="3058164"/>
            <a:ext cx="44450" cy="254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26" name="Arc 910"/>
          <p:cNvSpPr>
            <a:spLocks/>
          </p:cNvSpPr>
          <p:nvPr/>
        </p:nvSpPr>
        <p:spPr bwMode="auto">
          <a:xfrm rot="16200000">
            <a:off x="2721103" y="3162939"/>
            <a:ext cx="71437" cy="33338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91"/>
              <a:gd name="T1" fmla="*/ 6 h 21600"/>
              <a:gd name="T2" fmla="*/ 22091 w 22091"/>
              <a:gd name="T3" fmla="*/ 21600 h 21600"/>
              <a:gd name="T4" fmla="*/ 491 w 2209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91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</a:path>
              <a:path w="22091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27" name="Arc 911"/>
          <p:cNvSpPr>
            <a:spLocks/>
          </p:cNvSpPr>
          <p:nvPr/>
        </p:nvSpPr>
        <p:spPr bwMode="auto">
          <a:xfrm rot="16200000">
            <a:off x="2740946" y="3090707"/>
            <a:ext cx="6350" cy="46038"/>
          </a:xfrm>
          <a:custGeom>
            <a:avLst/>
            <a:gdLst>
              <a:gd name="G0" fmla="+- 21600 0 0"/>
              <a:gd name="G1" fmla="+- 1198 0 0"/>
              <a:gd name="G2" fmla="+- 21600 0 0"/>
              <a:gd name="T0" fmla="*/ 11494 w 21600"/>
              <a:gd name="T1" fmla="*/ 20288 h 20288"/>
              <a:gd name="T2" fmla="*/ 33 w 21600"/>
              <a:gd name="T3" fmla="*/ 0 h 20288"/>
              <a:gd name="T4" fmla="*/ 21600 w 21600"/>
              <a:gd name="T5" fmla="*/ 1198 h 20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288" fill="none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</a:path>
              <a:path w="21600" h="20288" stroke="0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  <a:lnTo>
                  <a:pt x="21600" y="11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28" name="Rectangle 912"/>
          <p:cNvSpPr>
            <a:spLocks noChangeArrowheads="1"/>
          </p:cNvSpPr>
          <p:nvPr/>
        </p:nvSpPr>
        <p:spPr bwMode="auto">
          <a:xfrm>
            <a:off x="2862391" y="3142302"/>
            <a:ext cx="26987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29" name="Rectangle 913"/>
          <p:cNvSpPr>
            <a:spLocks noChangeArrowheads="1"/>
          </p:cNvSpPr>
          <p:nvPr/>
        </p:nvSpPr>
        <p:spPr bwMode="auto">
          <a:xfrm>
            <a:off x="2759203" y="3112139"/>
            <a:ext cx="28575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30" name="Rectangle 914"/>
          <p:cNvSpPr>
            <a:spLocks noChangeArrowheads="1"/>
          </p:cNvSpPr>
          <p:nvPr/>
        </p:nvSpPr>
        <p:spPr bwMode="auto">
          <a:xfrm>
            <a:off x="2806828" y="3129602"/>
            <a:ext cx="23813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31" name="Rectangle 915"/>
          <p:cNvSpPr>
            <a:spLocks noChangeArrowheads="1"/>
          </p:cNvSpPr>
          <p:nvPr/>
        </p:nvSpPr>
        <p:spPr bwMode="auto">
          <a:xfrm>
            <a:off x="2887791" y="3115315"/>
            <a:ext cx="26987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32" name="Arc 916"/>
          <p:cNvSpPr>
            <a:spLocks/>
          </p:cNvSpPr>
          <p:nvPr/>
        </p:nvSpPr>
        <p:spPr bwMode="auto">
          <a:xfrm rot="16200000">
            <a:off x="2652840" y="3110552"/>
            <a:ext cx="85725" cy="76200"/>
          </a:xfrm>
          <a:custGeom>
            <a:avLst/>
            <a:gdLst>
              <a:gd name="G0" fmla="+- 21585 0 0"/>
              <a:gd name="G1" fmla="+- 21596 0 0"/>
              <a:gd name="G2" fmla="+- 21600 0 0"/>
              <a:gd name="T0" fmla="*/ 0 w 21585"/>
              <a:gd name="T1" fmla="*/ 20781 h 21596"/>
              <a:gd name="T2" fmla="*/ 21185 w 21585"/>
              <a:gd name="T3" fmla="*/ 0 h 21596"/>
              <a:gd name="T4" fmla="*/ 21585 w 21585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5" h="21596" fill="none" extrusionOk="0">
                <a:moveTo>
                  <a:pt x="0" y="20781"/>
                </a:moveTo>
                <a:cubicBezTo>
                  <a:pt x="432" y="9331"/>
                  <a:pt x="9729" y="211"/>
                  <a:pt x="21184" y="-1"/>
                </a:cubicBezTo>
              </a:path>
              <a:path w="21585" h="21596" stroke="0" extrusionOk="0">
                <a:moveTo>
                  <a:pt x="0" y="20781"/>
                </a:moveTo>
                <a:cubicBezTo>
                  <a:pt x="432" y="9331"/>
                  <a:pt x="9729" y="211"/>
                  <a:pt x="21184" y="-1"/>
                </a:cubicBezTo>
                <a:lnTo>
                  <a:pt x="21585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33" name="Arc 917"/>
          <p:cNvSpPr>
            <a:spLocks/>
          </p:cNvSpPr>
          <p:nvPr/>
        </p:nvSpPr>
        <p:spPr bwMode="auto">
          <a:xfrm rot="16200000">
            <a:off x="2663159" y="3044670"/>
            <a:ext cx="36512" cy="19050"/>
          </a:xfrm>
          <a:custGeom>
            <a:avLst/>
            <a:gdLst>
              <a:gd name="G0" fmla="+- 21600 0 0"/>
              <a:gd name="G1" fmla="+- 3551 0 0"/>
              <a:gd name="G2" fmla="+- 21600 0 0"/>
              <a:gd name="T0" fmla="*/ 19560 w 21600"/>
              <a:gd name="T1" fmla="*/ 25054 h 25054"/>
              <a:gd name="T2" fmla="*/ 294 w 21600"/>
              <a:gd name="T3" fmla="*/ 0 h 25054"/>
              <a:gd name="T4" fmla="*/ 21600 w 21600"/>
              <a:gd name="T5" fmla="*/ 3551 h 25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054" fill="none" extrusionOk="0">
                <a:moveTo>
                  <a:pt x="19559" y="25054"/>
                </a:moveTo>
                <a:cubicBezTo>
                  <a:pt x="8470" y="24002"/>
                  <a:pt x="0" y="14690"/>
                  <a:pt x="0" y="3551"/>
                </a:cubicBezTo>
                <a:cubicBezTo>
                  <a:pt x="-1" y="2361"/>
                  <a:pt x="98" y="1173"/>
                  <a:pt x="293" y="-1"/>
                </a:cubicBezTo>
              </a:path>
              <a:path w="21600" h="25054" stroke="0" extrusionOk="0">
                <a:moveTo>
                  <a:pt x="19559" y="25054"/>
                </a:moveTo>
                <a:cubicBezTo>
                  <a:pt x="8470" y="24002"/>
                  <a:pt x="0" y="14690"/>
                  <a:pt x="0" y="3551"/>
                </a:cubicBezTo>
                <a:cubicBezTo>
                  <a:pt x="-1" y="2361"/>
                  <a:pt x="98" y="1173"/>
                  <a:pt x="293" y="-1"/>
                </a:cubicBezTo>
                <a:lnTo>
                  <a:pt x="21600" y="355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34" name="Arc 918"/>
          <p:cNvSpPr>
            <a:spLocks/>
          </p:cNvSpPr>
          <p:nvPr/>
        </p:nvSpPr>
        <p:spPr bwMode="auto">
          <a:xfrm rot="16200000">
            <a:off x="2670303" y="3061339"/>
            <a:ext cx="26987" cy="39688"/>
          </a:xfrm>
          <a:custGeom>
            <a:avLst/>
            <a:gdLst>
              <a:gd name="G0" fmla="+- 21600 0 0"/>
              <a:gd name="G1" fmla="+- 1539 0 0"/>
              <a:gd name="G2" fmla="+- 21600 0 0"/>
              <a:gd name="T0" fmla="*/ 18984 w 21600"/>
              <a:gd name="T1" fmla="*/ 22980 h 22980"/>
              <a:gd name="T2" fmla="*/ 55 w 21600"/>
              <a:gd name="T3" fmla="*/ 0 h 22980"/>
              <a:gd name="T4" fmla="*/ 21600 w 21600"/>
              <a:gd name="T5" fmla="*/ 1539 h 22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80" fill="none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</a:path>
              <a:path w="21600" h="22980" stroke="0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  <a:lnTo>
                  <a:pt x="21600" y="153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35" name="Arc 919"/>
          <p:cNvSpPr>
            <a:spLocks/>
          </p:cNvSpPr>
          <p:nvPr/>
        </p:nvSpPr>
        <p:spPr bwMode="auto">
          <a:xfrm rot="16200000">
            <a:off x="2661571" y="3133570"/>
            <a:ext cx="49212" cy="50800"/>
          </a:xfrm>
          <a:custGeom>
            <a:avLst/>
            <a:gdLst>
              <a:gd name="G0" fmla="+- 720 0 0"/>
              <a:gd name="G1" fmla="+- 21600 0 0"/>
              <a:gd name="G2" fmla="+- 21600 0 0"/>
              <a:gd name="T0" fmla="*/ 0 w 22320"/>
              <a:gd name="T1" fmla="*/ 12 h 21600"/>
              <a:gd name="T2" fmla="*/ 22320 w 22320"/>
              <a:gd name="T3" fmla="*/ 21600 h 21600"/>
              <a:gd name="T4" fmla="*/ 720 w 2232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20" h="21600" fill="none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</a:path>
              <a:path w="22320" h="21600" stroke="0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  <a:lnTo>
                  <a:pt x="72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36" name="Line 920"/>
          <p:cNvSpPr>
            <a:spLocks noChangeShapeType="1"/>
          </p:cNvSpPr>
          <p:nvPr/>
        </p:nvSpPr>
        <p:spPr bwMode="auto">
          <a:xfrm flipV="1">
            <a:off x="3279902" y="286290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37" name="Arc 921"/>
          <p:cNvSpPr>
            <a:spLocks/>
          </p:cNvSpPr>
          <p:nvPr/>
        </p:nvSpPr>
        <p:spPr bwMode="auto">
          <a:xfrm rot="16200000">
            <a:off x="3261646" y="2946245"/>
            <a:ext cx="95250" cy="428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8"/>
              <a:gd name="T1" fmla="*/ 0 h 21600"/>
              <a:gd name="T2" fmla="*/ 21588 w 21588"/>
              <a:gd name="T3" fmla="*/ 20892 h 21600"/>
              <a:gd name="T4" fmla="*/ 0 w 2158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8" h="21600" fill="none" extrusionOk="0">
                <a:moveTo>
                  <a:pt x="-1" y="0"/>
                </a:moveTo>
                <a:cubicBezTo>
                  <a:pt x="11653" y="0"/>
                  <a:pt x="21206" y="9244"/>
                  <a:pt x="21588" y="20891"/>
                </a:cubicBezTo>
              </a:path>
              <a:path w="21588" h="21600" stroke="0" extrusionOk="0">
                <a:moveTo>
                  <a:pt x="-1" y="0"/>
                </a:moveTo>
                <a:cubicBezTo>
                  <a:pt x="11653" y="0"/>
                  <a:pt x="21206" y="9244"/>
                  <a:pt x="21588" y="20891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38" name="Arc 922"/>
          <p:cNvSpPr>
            <a:spLocks/>
          </p:cNvSpPr>
          <p:nvPr/>
        </p:nvSpPr>
        <p:spPr bwMode="auto">
          <a:xfrm rot="16200000">
            <a:off x="3287046" y="2911320"/>
            <a:ext cx="38100" cy="87312"/>
          </a:xfrm>
          <a:custGeom>
            <a:avLst/>
            <a:gdLst>
              <a:gd name="G0" fmla="+- 938 0 0"/>
              <a:gd name="G1" fmla="+- 21600 0 0"/>
              <a:gd name="G2" fmla="+- 21600 0 0"/>
              <a:gd name="T0" fmla="*/ 0 w 22535"/>
              <a:gd name="T1" fmla="*/ 20 h 21600"/>
              <a:gd name="T2" fmla="*/ 22535 w 22535"/>
              <a:gd name="T3" fmla="*/ 21230 h 21600"/>
              <a:gd name="T4" fmla="*/ 938 w 2253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5" h="21600" fill="none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</a:path>
              <a:path w="22535" h="21600" stroke="0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  <a:lnTo>
                  <a:pt x="93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39" name="Arc 923"/>
          <p:cNvSpPr>
            <a:spLocks/>
          </p:cNvSpPr>
          <p:nvPr/>
        </p:nvSpPr>
        <p:spPr bwMode="auto">
          <a:xfrm rot="16200000">
            <a:off x="3144965" y="2859726"/>
            <a:ext cx="120650" cy="50800"/>
          </a:xfrm>
          <a:custGeom>
            <a:avLst/>
            <a:gdLst>
              <a:gd name="G0" fmla="+- 21567 0 0"/>
              <a:gd name="G1" fmla="+- 21598 0 0"/>
              <a:gd name="G2" fmla="+- 21600 0 0"/>
              <a:gd name="T0" fmla="*/ 0 w 21567"/>
              <a:gd name="T1" fmla="*/ 20400 h 21598"/>
              <a:gd name="T2" fmla="*/ 21283 w 21567"/>
              <a:gd name="T3" fmla="*/ 0 h 21598"/>
              <a:gd name="T4" fmla="*/ 21567 w 21567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98" fill="none" extrusionOk="0">
                <a:moveTo>
                  <a:pt x="0" y="20400"/>
                </a:moveTo>
                <a:cubicBezTo>
                  <a:pt x="629" y="9063"/>
                  <a:pt x="9929" y="149"/>
                  <a:pt x="21282" y="-1"/>
                </a:cubicBezTo>
              </a:path>
              <a:path w="21567" h="21598" stroke="0" extrusionOk="0">
                <a:moveTo>
                  <a:pt x="0" y="20400"/>
                </a:moveTo>
                <a:cubicBezTo>
                  <a:pt x="629" y="9063"/>
                  <a:pt x="9929" y="149"/>
                  <a:pt x="21282" y="-1"/>
                </a:cubicBezTo>
                <a:lnTo>
                  <a:pt x="21567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40" name="Arc 924"/>
          <p:cNvSpPr>
            <a:spLocks/>
          </p:cNvSpPr>
          <p:nvPr/>
        </p:nvSpPr>
        <p:spPr bwMode="auto">
          <a:xfrm rot="16200000">
            <a:off x="3167984" y="2755746"/>
            <a:ext cx="57150" cy="793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41" name="Arc 925"/>
          <p:cNvSpPr>
            <a:spLocks/>
          </p:cNvSpPr>
          <p:nvPr/>
        </p:nvSpPr>
        <p:spPr bwMode="auto">
          <a:xfrm rot="16200000">
            <a:off x="3060034" y="2803371"/>
            <a:ext cx="6350" cy="7937"/>
          </a:xfrm>
          <a:custGeom>
            <a:avLst/>
            <a:gdLst>
              <a:gd name="G0" fmla="+- 6831 0 0"/>
              <a:gd name="G1" fmla="+- 21600 0 0"/>
              <a:gd name="G2" fmla="+- 21600 0 0"/>
              <a:gd name="T0" fmla="*/ 0 w 28431"/>
              <a:gd name="T1" fmla="*/ 1108 h 21600"/>
              <a:gd name="T2" fmla="*/ 28431 w 28431"/>
              <a:gd name="T3" fmla="*/ 21600 h 21600"/>
              <a:gd name="T4" fmla="*/ 6831 w 2843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431" h="21600" fill="none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</a:path>
              <a:path w="28431" h="21600" stroke="0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  <a:lnTo>
                  <a:pt x="683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42" name="Arc 926"/>
          <p:cNvSpPr>
            <a:spLocks/>
          </p:cNvSpPr>
          <p:nvPr/>
        </p:nvSpPr>
        <p:spPr bwMode="auto">
          <a:xfrm rot="16200000">
            <a:off x="3177509" y="2790670"/>
            <a:ext cx="42862" cy="254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43" name="Arc 927"/>
          <p:cNvSpPr>
            <a:spLocks/>
          </p:cNvSpPr>
          <p:nvPr/>
        </p:nvSpPr>
        <p:spPr bwMode="auto">
          <a:xfrm rot="16200000">
            <a:off x="3156078" y="2894652"/>
            <a:ext cx="71437" cy="36512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91"/>
              <a:gd name="T1" fmla="*/ 6 h 21600"/>
              <a:gd name="T2" fmla="*/ 22091 w 22091"/>
              <a:gd name="T3" fmla="*/ 21600 h 21600"/>
              <a:gd name="T4" fmla="*/ 491 w 2209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91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</a:path>
              <a:path w="22091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44" name="Arc 928"/>
          <p:cNvSpPr>
            <a:spLocks/>
          </p:cNvSpPr>
          <p:nvPr/>
        </p:nvSpPr>
        <p:spPr bwMode="auto">
          <a:xfrm rot="16200000">
            <a:off x="3177509" y="2822420"/>
            <a:ext cx="6350" cy="49213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6073 w 21600"/>
              <a:gd name="T1" fmla="*/ 20881 h 20881"/>
              <a:gd name="T2" fmla="*/ 0 w 21600"/>
              <a:gd name="T3" fmla="*/ 0 h 20881"/>
              <a:gd name="T4" fmla="*/ 21600 w 21600"/>
              <a:gd name="T5" fmla="*/ 0 h 20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881" fill="none" extrusionOk="0">
                <a:moveTo>
                  <a:pt x="16073" y="20880"/>
                </a:moveTo>
                <a:cubicBezTo>
                  <a:pt x="6598" y="18373"/>
                  <a:pt x="0" y="9800"/>
                  <a:pt x="0" y="0"/>
                </a:cubicBezTo>
              </a:path>
              <a:path w="21600" h="20881" stroke="0" extrusionOk="0">
                <a:moveTo>
                  <a:pt x="16073" y="20880"/>
                </a:moveTo>
                <a:cubicBezTo>
                  <a:pt x="6598" y="18373"/>
                  <a:pt x="0" y="9800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45" name="Rectangle 929"/>
          <p:cNvSpPr>
            <a:spLocks noChangeArrowheads="1"/>
          </p:cNvSpPr>
          <p:nvPr/>
        </p:nvSpPr>
        <p:spPr bwMode="auto">
          <a:xfrm>
            <a:off x="3298952" y="287560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46" name="Rectangle 930"/>
          <p:cNvSpPr>
            <a:spLocks noChangeArrowheads="1"/>
          </p:cNvSpPr>
          <p:nvPr/>
        </p:nvSpPr>
        <p:spPr bwMode="auto">
          <a:xfrm>
            <a:off x="3194178" y="2845439"/>
            <a:ext cx="30163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47" name="Rectangle 931"/>
          <p:cNvSpPr>
            <a:spLocks noChangeArrowheads="1"/>
          </p:cNvSpPr>
          <p:nvPr/>
        </p:nvSpPr>
        <p:spPr bwMode="auto">
          <a:xfrm>
            <a:off x="3241802" y="286290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48" name="Rectangle 932"/>
          <p:cNvSpPr>
            <a:spLocks noChangeArrowheads="1"/>
          </p:cNvSpPr>
          <p:nvPr/>
        </p:nvSpPr>
        <p:spPr bwMode="auto">
          <a:xfrm>
            <a:off x="3324352" y="2848615"/>
            <a:ext cx="26988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49" name="Arc 933"/>
          <p:cNvSpPr>
            <a:spLocks/>
          </p:cNvSpPr>
          <p:nvPr/>
        </p:nvSpPr>
        <p:spPr bwMode="auto">
          <a:xfrm rot="16200000">
            <a:off x="3092578" y="2843852"/>
            <a:ext cx="84137" cy="74612"/>
          </a:xfrm>
          <a:custGeom>
            <a:avLst/>
            <a:gdLst>
              <a:gd name="G0" fmla="+- 21585 0 0"/>
              <a:gd name="G1" fmla="+- 21596 0 0"/>
              <a:gd name="G2" fmla="+- 21600 0 0"/>
              <a:gd name="T0" fmla="*/ 0 w 21585"/>
              <a:gd name="T1" fmla="*/ 20781 h 21596"/>
              <a:gd name="T2" fmla="*/ 21178 w 21585"/>
              <a:gd name="T3" fmla="*/ 0 h 21596"/>
              <a:gd name="T4" fmla="*/ 21585 w 21585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5" h="21596" fill="none" extrusionOk="0">
                <a:moveTo>
                  <a:pt x="0" y="20781"/>
                </a:moveTo>
                <a:cubicBezTo>
                  <a:pt x="432" y="9334"/>
                  <a:pt x="9725" y="215"/>
                  <a:pt x="21177" y="-1"/>
                </a:cubicBezTo>
              </a:path>
              <a:path w="21585" h="21596" stroke="0" extrusionOk="0">
                <a:moveTo>
                  <a:pt x="0" y="20781"/>
                </a:moveTo>
                <a:cubicBezTo>
                  <a:pt x="432" y="9334"/>
                  <a:pt x="9725" y="215"/>
                  <a:pt x="21177" y="-1"/>
                </a:cubicBezTo>
                <a:lnTo>
                  <a:pt x="21585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50" name="Arc 934"/>
          <p:cNvSpPr>
            <a:spLocks/>
          </p:cNvSpPr>
          <p:nvPr/>
        </p:nvSpPr>
        <p:spPr bwMode="auto">
          <a:xfrm rot="16200000">
            <a:off x="3090990" y="2775589"/>
            <a:ext cx="34925" cy="190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51" name="Arc 935"/>
          <p:cNvSpPr>
            <a:spLocks/>
          </p:cNvSpPr>
          <p:nvPr/>
        </p:nvSpPr>
        <p:spPr bwMode="auto">
          <a:xfrm rot="16200000">
            <a:off x="3104483" y="2787495"/>
            <a:ext cx="26988" cy="44450"/>
          </a:xfrm>
          <a:custGeom>
            <a:avLst/>
            <a:gdLst>
              <a:gd name="G0" fmla="+- 21600 0 0"/>
              <a:gd name="G1" fmla="+- 1486 0 0"/>
              <a:gd name="G2" fmla="+- 21600 0 0"/>
              <a:gd name="T0" fmla="*/ 18987 w 21600"/>
              <a:gd name="T1" fmla="*/ 22927 h 22927"/>
              <a:gd name="T2" fmla="*/ 51 w 21600"/>
              <a:gd name="T3" fmla="*/ 0 h 22927"/>
              <a:gd name="T4" fmla="*/ 21600 w 21600"/>
              <a:gd name="T5" fmla="*/ 1486 h 22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27" fill="none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</a:path>
              <a:path w="21600" h="22927" stroke="0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  <a:lnTo>
                  <a:pt x="21600" y="148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52" name="Arc 936"/>
          <p:cNvSpPr>
            <a:spLocks/>
          </p:cNvSpPr>
          <p:nvPr/>
        </p:nvSpPr>
        <p:spPr bwMode="auto">
          <a:xfrm rot="16200000">
            <a:off x="3089402" y="2867664"/>
            <a:ext cx="50800" cy="50800"/>
          </a:xfrm>
          <a:custGeom>
            <a:avLst/>
            <a:gdLst>
              <a:gd name="G0" fmla="+- 696 0 0"/>
              <a:gd name="G1" fmla="+- 21600 0 0"/>
              <a:gd name="G2" fmla="+- 21600 0 0"/>
              <a:gd name="T0" fmla="*/ 0 w 22296"/>
              <a:gd name="T1" fmla="*/ 11 h 21600"/>
              <a:gd name="T2" fmla="*/ 22296 w 22296"/>
              <a:gd name="T3" fmla="*/ 21600 h 21600"/>
              <a:gd name="T4" fmla="*/ 696 w 222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96" h="21600" fill="none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</a:path>
              <a:path w="22296" h="21600" stroke="0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  <a:lnTo>
                  <a:pt x="696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53" name="Arc 937"/>
          <p:cNvSpPr>
            <a:spLocks/>
          </p:cNvSpPr>
          <p:nvPr/>
        </p:nvSpPr>
        <p:spPr bwMode="auto">
          <a:xfrm rot="16200000">
            <a:off x="3587877" y="2818451"/>
            <a:ext cx="82550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6"/>
              <a:gd name="T1" fmla="*/ 0 h 21600"/>
              <a:gd name="T2" fmla="*/ 21596 w 21596"/>
              <a:gd name="T3" fmla="*/ 21185 h 21600"/>
              <a:gd name="T4" fmla="*/ 0 w 215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600" fill="none" extrusionOk="0">
                <a:moveTo>
                  <a:pt x="-1" y="0"/>
                </a:moveTo>
                <a:cubicBezTo>
                  <a:pt x="11767" y="0"/>
                  <a:pt x="21369" y="9419"/>
                  <a:pt x="21596" y="21184"/>
                </a:cubicBezTo>
              </a:path>
              <a:path w="21596" h="21600" stroke="0" extrusionOk="0">
                <a:moveTo>
                  <a:pt x="-1" y="0"/>
                </a:moveTo>
                <a:cubicBezTo>
                  <a:pt x="11767" y="0"/>
                  <a:pt x="21369" y="9419"/>
                  <a:pt x="21596" y="21184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54" name="Arc 938"/>
          <p:cNvSpPr>
            <a:spLocks/>
          </p:cNvSpPr>
          <p:nvPr/>
        </p:nvSpPr>
        <p:spPr bwMode="auto">
          <a:xfrm rot="16200000">
            <a:off x="3471196" y="2901795"/>
            <a:ext cx="30162" cy="63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55" name="Arc 939"/>
          <p:cNvSpPr>
            <a:spLocks/>
          </p:cNvSpPr>
          <p:nvPr/>
        </p:nvSpPr>
        <p:spPr bwMode="auto">
          <a:xfrm rot="16200000">
            <a:off x="3518027" y="2886714"/>
            <a:ext cx="39688" cy="17462"/>
          </a:xfrm>
          <a:custGeom>
            <a:avLst/>
            <a:gdLst>
              <a:gd name="G0" fmla="+- 2040 0 0"/>
              <a:gd name="G1" fmla="+- 0 0 0"/>
              <a:gd name="G2" fmla="+- 21600 0 0"/>
              <a:gd name="T0" fmla="*/ 23640 w 23640"/>
              <a:gd name="T1" fmla="*/ 0 h 21600"/>
              <a:gd name="T2" fmla="*/ 0 w 23640"/>
              <a:gd name="T3" fmla="*/ 21503 h 21600"/>
              <a:gd name="T4" fmla="*/ 2040 w 2364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640" h="21600" fill="none" extrusionOk="0">
                <a:moveTo>
                  <a:pt x="23640" y="0"/>
                </a:moveTo>
                <a:cubicBezTo>
                  <a:pt x="23640" y="11929"/>
                  <a:pt x="13969" y="21600"/>
                  <a:pt x="2040" y="21600"/>
                </a:cubicBezTo>
                <a:cubicBezTo>
                  <a:pt x="1358" y="21600"/>
                  <a:pt x="678" y="21567"/>
                  <a:pt x="-1" y="21503"/>
                </a:cubicBezTo>
              </a:path>
              <a:path w="23640" h="21600" stroke="0" extrusionOk="0">
                <a:moveTo>
                  <a:pt x="23640" y="0"/>
                </a:moveTo>
                <a:cubicBezTo>
                  <a:pt x="23640" y="11929"/>
                  <a:pt x="13969" y="21600"/>
                  <a:pt x="2040" y="21600"/>
                </a:cubicBezTo>
                <a:cubicBezTo>
                  <a:pt x="1358" y="21600"/>
                  <a:pt x="678" y="21567"/>
                  <a:pt x="-1" y="21503"/>
                </a:cubicBezTo>
                <a:lnTo>
                  <a:pt x="204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56" name="Arc 940"/>
          <p:cNvSpPr>
            <a:spLocks/>
          </p:cNvSpPr>
          <p:nvPr/>
        </p:nvSpPr>
        <p:spPr bwMode="auto">
          <a:xfrm rot="16200000">
            <a:off x="3600578" y="2847027"/>
            <a:ext cx="28575" cy="412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57" name="Arc 941"/>
          <p:cNvSpPr>
            <a:spLocks/>
          </p:cNvSpPr>
          <p:nvPr/>
        </p:nvSpPr>
        <p:spPr bwMode="auto">
          <a:xfrm rot="16200000">
            <a:off x="3637884" y="2804958"/>
            <a:ext cx="46037" cy="50800"/>
          </a:xfrm>
          <a:custGeom>
            <a:avLst/>
            <a:gdLst>
              <a:gd name="G0" fmla="+- 21567 0 0"/>
              <a:gd name="G1" fmla="+- 21587 0 0"/>
              <a:gd name="G2" fmla="+- 21600 0 0"/>
              <a:gd name="T0" fmla="*/ 0 w 21567"/>
              <a:gd name="T1" fmla="*/ 20389 h 21587"/>
              <a:gd name="T2" fmla="*/ 20823 w 21567"/>
              <a:gd name="T3" fmla="*/ 0 h 21587"/>
              <a:gd name="T4" fmla="*/ 21567 w 21567"/>
              <a:gd name="T5" fmla="*/ 21587 h 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7" fill="none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</a:path>
              <a:path w="21567" h="21587" stroke="0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  <a:lnTo>
                  <a:pt x="21567" y="2158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58" name="Line 942"/>
          <p:cNvSpPr>
            <a:spLocks noChangeShapeType="1"/>
          </p:cNvSpPr>
          <p:nvPr/>
        </p:nvSpPr>
        <p:spPr bwMode="auto">
          <a:xfrm flipV="1">
            <a:off x="2811590" y="286290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59" name="Arc 943"/>
          <p:cNvSpPr>
            <a:spLocks/>
          </p:cNvSpPr>
          <p:nvPr/>
        </p:nvSpPr>
        <p:spPr bwMode="auto">
          <a:xfrm rot="16200000">
            <a:off x="2797302" y="2939101"/>
            <a:ext cx="95250" cy="444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60" name="Arc 944"/>
          <p:cNvSpPr>
            <a:spLocks/>
          </p:cNvSpPr>
          <p:nvPr/>
        </p:nvSpPr>
        <p:spPr bwMode="auto">
          <a:xfrm rot="16200000">
            <a:off x="2813971" y="2912907"/>
            <a:ext cx="38100" cy="8413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61" name="Arc 945"/>
          <p:cNvSpPr>
            <a:spLocks/>
          </p:cNvSpPr>
          <p:nvPr/>
        </p:nvSpPr>
        <p:spPr bwMode="auto">
          <a:xfrm rot="16200000">
            <a:off x="2686971" y="2858933"/>
            <a:ext cx="119063" cy="50800"/>
          </a:xfrm>
          <a:custGeom>
            <a:avLst/>
            <a:gdLst>
              <a:gd name="G0" fmla="+- 21567 0 0"/>
              <a:gd name="G1" fmla="+- 21598 0 0"/>
              <a:gd name="G2" fmla="+- 21600 0 0"/>
              <a:gd name="T0" fmla="*/ 0 w 21567"/>
              <a:gd name="T1" fmla="*/ 20400 h 21598"/>
              <a:gd name="T2" fmla="*/ 21279 w 21567"/>
              <a:gd name="T3" fmla="*/ 0 h 21598"/>
              <a:gd name="T4" fmla="*/ 21567 w 21567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98" fill="none" extrusionOk="0">
                <a:moveTo>
                  <a:pt x="0" y="20400"/>
                </a:moveTo>
                <a:cubicBezTo>
                  <a:pt x="629" y="9064"/>
                  <a:pt x="9927" y="151"/>
                  <a:pt x="21278" y="-1"/>
                </a:cubicBezTo>
              </a:path>
              <a:path w="21567" h="21598" stroke="0" extrusionOk="0">
                <a:moveTo>
                  <a:pt x="0" y="20400"/>
                </a:moveTo>
                <a:cubicBezTo>
                  <a:pt x="629" y="9064"/>
                  <a:pt x="9927" y="151"/>
                  <a:pt x="21278" y="-1"/>
                </a:cubicBezTo>
                <a:lnTo>
                  <a:pt x="21567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62" name="Line 946"/>
          <p:cNvSpPr>
            <a:spLocks noChangeShapeType="1"/>
          </p:cNvSpPr>
          <p:nvPr/>
        </p:nvSpPr>
        <p:spPr bwMode="auto">
          <a:xfrm flipH="1" flipV="1">
            <a:off x="3105278" y="3415352"/>
            <a:ext cx="144463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63" name="Arc 947"/>
          <p:cNvSpPr>
            <a:spLocks/>
          </p:cNvSpPr>
          <p:nvPr/>
        </p:nvSpPr>
        <p:spPr bwMode="auto">
          <a:xfrm rot="5400000">
            <a:off x="3144171" y="3495520"/>
            <a:ext cx="95250" cy="39688"/>
          </a:xfrm>
          <a:custGeom>
            <a:avLst/>
            <a:gdLst>
              <a:gd name="G0" fmla="+- 21552 0 0"/>
              <a:gd name="G1" fmla="+- 21597 0 0"/>
              <a:gd name="G2" fmla="+- 21600 0 0"/>
              <a:gd name="T0" fmla="*/ 0 w 21552"/>
              <a:gd name="T1" fmla="*/ 20160 h 21597"/>
              <a:gd name="T2" fmla="*/ 21192 w 21552"/>
              <a:gd name="T3" fmla="*/ 0 h 21597"/>
              <a:gd name="T4" fmla="*/ 21552 w 21552"/>
              <a:gd name="T5" fmla="*/ 21597 h 2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52" h="21597" fill="none" extrusionOk="0">
                <a:moveTo>
                  <a:pt x="-1" y="20159"/>
                </a:moveTo>
                <a:cubicBezTo>
                  <a:pt x="747" y="8951"/>
                  <a:pt x="9960" y="187"/>
                  <a:pt x="21192" y="0"/>
                </a:cubicBezTo>
              </a:path>
              <a:path w="21552" h="21597" stroke="0" extrusionOk="0">
                <a:moveTo>
                  <a:pt x="-1" y="20159"/>
                </a:moveTo>
                <a:cubicBezTo>
                  <a:pt x="747" y="8951"/>
                  <a:pt x="9960" y="187"/>
                  <a:pt x="21192" y="0"/>
                </a:cubicBezTo>
                <a:lnTo>
                  <a:pt x="21552" y="2159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64" name="Arc 948"/>
          <p:cNvSpPr>
            <a:spLocks/>
          </p:cNvSpPr>
          <p:nvPr/>
        </p:nvSpPr>
        <p:spPr bwMode="auto">
          <a:xfrm rot="5400000">
            <a:off x="3192590" y="3462977"/>
            <a:ext cx="36513" cy="87312"/>
          </a:xfrm>
          <a:custGeom>
            <a:avLst/>
            <a:gdLst>
              <a:gd name="G0" fmla="+- 21574 0 0"/>
              <a:gd name="G1" fmla="+- 21580 0 0"/>
              <a:gd name="G2" fmla="+- 21600 0 0"/>
              <a:gd name="T0" fmla="*/ 0 w 21574"/>
              <a:gd name="T1" fmla="*/ 20519 h 21580"/>
              <a:gd name="T2" fmla="*/ 20636 w 21574"/>
              <a:gd name="T3" fmla="*/ 0 h 21580"/>
              <a:gd name="T4" fmla="*/ 21574 w 21574"/>
              <a:gd name="T5" fmla="*/ 21580 h 21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74" h="21580" fill="none" extrusionOk="0">
                <a:moveTo>
                  <a:pt x="0" y="20519"/>
                </a:moveTo>
                <a:cubicBezTo>
                  <a:pt x="548" y="9376"/>
                  <a:pt x="9490" y="484"/>
                  <a:pt x="20636" y="0"/>
                </a:cubicBezTo>
              </a:path>
              <a:path w="21574" h="21580" stroke="0" extrusionOk="0">
                <a:moveTo>
                  <a:pt x="0" y="20519"/>
                </a:moveTo>
                <a:cubicBezTo>
                  <a:pt x="548" y="9376"/>
                  <a:pt x="9490" y="484"/>
                  <a:pt x="20636" y="0"/>
                </a:cubicBezTo>
                <a:lnTo>
                  <a:pt x="21574" y="2158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65" name="Arc 949"/>
          <p:cNvSpPr>
            <a:spLocks/>
          </p:cNvSpPr>
          <p:nvPr/>
        </p:nvSpPr>
        <p:spPr bwMode="auto">
          <a:xfrm rot="5400000">
            <a:off x="3237040" y="3415352"/>
            <a:ext cx="120650" cy="539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66" name="Arc 950"/>
          <p:cNvSpPr>
            <a:spLocks/>
          </p:cNvSpPr>
          <p:nvPr/>
        </p:nvSpPr>
        <p:spPr bwMode="auto">
          <a:xfrm rot="5400000">
            <a:off x="3389440" y="3305814"/>
            <a:ext cx="44450" cy="31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67" name="Arc 951"/>
          <p:cNvSpPr>
            <a:spLocks/>
          </p:cNvSpPr>
          <p:nvPr/>
        </p:nvSpPr>
        <p:spPr bwMode="auto">
          <a:xfrm rot="5400000">
            <a:off x="3283871" y="3306608"/>
            <a:ext cx="58738" cy="952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68" name="Arc 952"/>
          <p:cNvSpPr>
            <a:spLocks/>
          </p:cNvSpPr>
          <p:nvPr/>
        </p:nvSpPr>
        <p:spPr bwMode="auto">
          <a:xfrm rot="5400000">
            <a:off x="3447384" y="3363758"/>
            <a:ext cx="4763" cy="6350"/>
          </a:xfrm>
          <a:custGeom>
            <a:avLst/>
            <a:gdLst>
              <a:gd name="G0" fmla="+- 21181 0 0"/>
              <a:gd name="G1" fmla="+- 20492 0 0"/>
              <a:gd name="G2" fmla="+- 21600 0 0"/>
              <a:gd name="T0" fmla="*/ 0 w 21181"/>
              <a:gd name="T1" fmla="*/ 16256 h 20492"/>
              <a:gd name="T2" fmla="*/ 14350 w 21181"/>
              <a:gd name="T3" fmla="*/ 0 h 20492"/>
              <a:gd name="T4" fmla="*/ 21181 w 21181"/>
              <a:gd name="T5" fmla="*/ 20492 h 20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181" h="20492" fill="none" extrusionOk="0">
                <a:moveTo>
                  <a:pt x="0" y="16256"/>
                </a:moveTo>
                <a:cubicBezTo>
                  <a:pt x="1520" y="8655"/>
                  <a:pt x="6996" y="2451"/>
                  <a:pt x="14350" y="0"/>
                </a:cubicBezTo>
              </a:path>
              <a:path w="21181" h="20492" stroke="0" extrusionOk="0">
                <a:moveTo>
                  <a:pt x="0" y="16256"/>
                </a:moveTo>
                <a:cubicBezTo>
                  <a:pt x="1520" y="8655"/>
                  <a:pt x="6996" y="2451"/>
                  <a:pt x="14350" y="0"/>
                </a:cubicBezTo>
                <a:lnTo>
                  <a:pt x="21181" y="20492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69" name="Arc 953"/>
          <p:cNvSpPr>
            <a:spLocks/>
          </p:cNvSpPr>
          <p:nvPr/>
        </p:nvSpPr>
        <p:spPr bwMode="auto">
          <a:xfrm rot="5400000">
            <a:off x="3291015" y="3351851"/>
            <a:ext cx="44450" cy="254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70" name="Arc 954"/>
          <p:cNvSpPr>
            <a:spLocks/>
          </p:cNvSpPr>
          <p:nvPr/>
        </p:nvSpPr>
        <p:spPr bwMode="auto">
          <a:xfrm rot="5400000">
            <a:off x="3283871" y="3443133"/>
            <a:ext cx="69850" cy="36512"/>
          </a:xfrm>
          <a:custGeom>
            <a:avLst/>
            <a:gdLst>
              <a:gd name="G0" fmla="+- 21525 0 0"/>
              <a:gd name="G1" fmla="+- 21594 0 0"/>
              <a:gd name="G2" fmla="+- 21600 0 0"/>
              <a:gd name="T0" fmla="*/ 0 w 21525"/>
              <a:gd name="T1" fmla="*/ 19800 h 21594"/>
              <a:gd name="T2" fmla="*/ 21034 w 21525"/>
              <a:gd name="T3" fmla="*/ 0 h 21594"/>
              <a:gd name="T4" fmla="*/ 21525 w 21525"/>
              <a:gd name="T5" fmla="*/ 21594 h 21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25" h="21594" fill="none" extrusionOk="0">
                <a:moveTo>
                  <a:pt x="-1" y="19799"/>
                </a:moveTo>
                <a:cubicBezTo>
                  <a:pt x="917" y="8792"/>
                  <a:pt x="9991" y="250"/>
                  <a:pt x="21033" y="-1"/>
                </a:cubicBezTo>
              </a:path>
              <a:path w="21525" h="21594" stroke="0" extrusionOk="0">
                <a:moveTo>
                  <a:pt x="-1" y="19799"/>
                </a:moveTo>
                <a:cubicBezTo>
                  <a:pt x="917" y="8792"/>
                  <a:pt x="9991" y="250"/>
                  <a:pt x="21033" y="-1"/>
                </a:cubicBezTo>
                <a:lnTo>
                  <a:pt x="21525" y="21594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71" name="Arc 955"/>
          <p:cNvSpPr>
            <a:spLocks/>
          </p:cNvSpPr>
          <p:nvPr/>
        </p:nvSpPr>
        <p:spPr bwMode="auto">
          <a:xfrm rot="5400000">
            <a:off x="3321177" y="3372489"/>
            <a:ext cx="6350" cy="508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72" name="Rectangle 956"/>
          <p:cNvSpPr>
            <a:spLocks noChangeArrowheads="1"/>
          </p:cNvSpPr>
          <p:nvPr/>
        </p:nvSpPr>
        <p:spPr bwMode="auto">
          <a:xfrm>
            <a:off x="3173540" y="342805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73" name="Rectangle 957"/>
          <p:cNvSpPr>
            <a:spLocks noChangeArrowheads="1"/>
          </p:cNvSpPr>
          <p:nvPr/>
        </p:nvSpPr>
        <p:spPr bwMode="auto">
          <a:xfrm>
            <a:off x="3273552" y="3397889"/>
            <a:ext cx="26988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74" name="Rectangle 958"/>
          <p:cNvSpPr>
            <a:spLocks noChangeArrowheads="1"/>
          </p:cNvSpPr>
          <p:nvPr/>
        </p:nvSpPr>
        <p:spPr bwMode="auto">
          <a:xfrm>
            <a:off x="3230690" y="3415352"/>
            <a:ext cx="23812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75" name="Rectangle 959"/>
          <p:cNvSpPr>
            <a:spLocks noChangeArrowheads="1"/>
          </p:cNvSpPr>
          <p:nvPr/>
        </p:nvSpPr>
        <p:spPr bwMode="auto">
          <a:xfrm>
            <a:off x="3146552" y="3401065"/>
            <a:ext cx="26988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76" name="Arc 960"/>
          <p:cNvSpPr>
            <a:spLocks/>
          </p:cNvSpPr>
          <p:nvPr/>
        </p:nvSpPr>
        <p:spPr bwMode="auto">
          <a:xfrm rot="5400000">
            <a:off x="3333878" y="3389952"/>
            <a:ext cx="85725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6"/>
              <a:gd name="T1" fmla="*/ 0 h 21600"/>
              <a:gd name="T2" fmla="*/ 21596 w 21596"/>
              <a:gd name="T3" fmla="*/ 21193 h 21600"/>
              <a:gd name="T4" fmla="*/ 0 w 215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600" fill="none" extrusionOk="0">
                <a:moveTo>
                  <a:pt x="-1" y="0"/>
                </a:moveTo>
                <a:cubicBezTo>
                  <a:pt x="11770" y="0"/>
                  <a:pt x="21374" y="9424"/>
                  <a:pt x="21596" y="21192"/>
                </a:cubicBezTo>
              </a:path>
              <a:path w="21596" h="21600" stroke="0" extrusionOk="0">
                <a:moveTo>
                  <a:pt x="-1" y="0"/>
                </a:moveTo>
                <a:cubicBezTo>
                  <a:pt x="11770" y="0"/>
                  <a:pt x="21374" y="9424"/>
                  <a:pt x="21596" y="21192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77" name="Arc 961"/>
          <p:cNvSpPr>
            <a:spLocks/>
          </p:cNvSpPr>
          <p:nvPr/>
        </p:nvSpPr>
        <p:spPr bwMode="auto">
          <a:xfrm rot="5400000">
            <a:off x="3369596" y="3319308"/>
            <a:ext cx="39688" cy="22225"/>
          </a:xfrm>
          <a:custGeom>
            <a:avLst/>
            <a:gdLst>
              <a:gd name="G0" fmla="+- 2026 0 0"/>
              <a:gd name="G1" fmla="+- 1731 0 0"/>
              <a:gd name="G2" fmla="+- 21600 0 0"/>
              <a:gd name="T0" fmla="*/ 23556 w 23626"/>
              <a:gd name="T1" fmla="*/ 0 h 23331"/>
              <a:gd name="T2" fmla="*/ 0 w 23626"/>
              <a:gd name="T3" fmla="*/ 23236 h 23331"/>
              <a:gd name="T4" fmla="*/ 2026 w 23626"/>
              <a:gd name="T5" fmla="*/ 1731 h 23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626" h="23331" fill="none" extrusionOk="0">
                <a:moveTo>
                  <a:pt x="23556" y="-1"/>
                </a:moveTo>
                <a:cubicBezTo>
                  <a:pt x="23602" y="575"/>
                  <a:pt x="23626" y="1153"/>
                  <a:pt x="23626" y="1731"/>
                </a:cubicBezTo>
                <a:cubicBezTo>
                  <a:pt x="23626" y="13660"/>
                  <a:pt x="13955" y="23331"/>
                  <a:pt x="2026" y="23331"/>
                </a:cubicBezTo>
                <a:cubicBezTo>
                  <a:pt x="1349" y="23331"/>
                  <a:pt x="673" y="23299"/>
                  <a:pt x="0" y="23235"/>
                </a:cubicBezTo>
              </a:path>
              <a:path w="23626" h="23331" stroke="0" extrusionOk="0">
                <a:moveTo>
                  <a:pt x="23556" y="-1"/>
                </a:moveTo>
                <a:cubicBezTo>
                  <a:pt x="23602" y="575"/>
                  <a:pt x="23626" y="1153"/>
                  <a:pt x="23626" y="1731"/>
                </a:cubicBezTo>
                <a:cubicBezTo>
                  <a:pt x="23626" y="13660"/>
                  <a:pt x="13955" y="23331"/>
                  <a:pt x="2026" y="23331"/>
                </a:cubicBezTo>
                <a:cubicBezTo>
                  <a:pt x="1349" y="23331"/>
                  <a:pt x="673" y="23299"/>
                  <a:pt x="0" y="23235"/>
                </a:cubicBezTo>
                <a:lnTo>
                  <a:pt x="2026" y="173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78" name="Arc 962"/>
          <p:cNvSpPr>
            <a:spLocks/>
          </p:cNvSpPr>
          <p:nvPr/>
        </p:nvSpPr>
        <p:spPr bwMode="auto">
          <a:xfrm rot="5400000">
            <a:off x="3379915" y="3340739"/>
            <a:ext cx="26988" cy="42863"/>
          </a:xfrm>
          <a:custGeom>
            <a:avLst/>
            <a:gdLst>
              <a:gd name="G0" fmla="+- 0 0 0"/>
              <a:gd name="G1" fmla="+- 791 0 0"/>
              <a:gd name="G2" fmla="+- 21600 0 0"/>
              <a:gd name="T0" fmla="*/ 21586 w 21600"/>
              <a:gd name="T1" fmla="*/ 0 h 22391"/>
              <a:gd name="T2" fmla="*/ 0 w 21600"/>
              <a:gd name="T3" fmla="*/ 22391 h 22391"/>
              <a:gd name="T4" fmla="*/ 0 w 21600"/>
              <a:gd name="T5" fmla="*/ 791 h 22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391" fill="none" extrusionOk="0">
                <a:moveTo>
                  <a:pt x="21585" y="0"/>
                </a:moveTo>
                <a:cubicBezTo>
                  <a:pt x="21595" y="263"/>
                  <a:pt x="21600" y="527"/>
                  <a:pt x="21600" y="791"/>
                </a:cubicBezTo>
                <a:cubicBezTo>
                  <a:pt x="21600" y="12720"/>
                  <a:pt x="11929" y="22390"/>
                  <a:pt x="0" y="22391"/>
                </a:cubicBezTo>
              </a:path>
              <a:path w="21600" h="22391" stroke="0" extrusionOk="0">
                <a:moveTo>
                  <a:pt x="21585" y="0"/>
                </a:moveTo>
                <a:cubicBezTo>
                  <a:pt x="21595" y="263"/>
                  <a:pt x="21600" y="527"/>
                  <a:pt x="21600" y="791"/>
                </a:cubicBezTo>
                <a:cubicBezTo>
                  <a:pt x="21600" y="12720"/>
                  <a:pt x="11929" y="22390"/>
                  <a:pt x="0" y="22391"/>
                </a:cubicBezTo>
                <a:lnTo>
                  <a:pt x="0" y="79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79" name="Arc 963"/>
          <p:cNvSpPr>
            <a:spLocks/>
          </p:cNvSpPr>
          <p:nvPr/>
        </p:nvSpPr>
        <p:spPr bwMode="auto">
          <a:xfrm rot="5400000">
            <a:off x="3372771" y="3419320"/>
            <a:ext cx="49212" cy="50800"/>
          </a:xfrm>
          <a:custGeom>
            <a:avLst/>
            <a:gdLst>
              <a:gd name="G0" fmla="+- 21567 0 0"/>
              <a:gd name="G1" fmla="+- 21589 0 0"/>
              <a:gd name="G2" fmla="+- 21600 0 0"/>
              <a:gd name="T0" fmla="*/ 0 w 21567"/>
              <a:gd name="T1" fmla="*/ 20391 h 21589"/>
              <a:gd name="T2" fmla="*/ 20871 w 21567"/>
              <a:gd name="T3" fmla="*/ 0 h 21589"/>
              <a:gd name="T4" fmla="*/ 21567 w 21567"/>
              <a:gd name="T5" fmla="*/ 21589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9" fill="none" extrusionOk="0">
                <a:moveTo>
                  <a:pt x="0" y="20391"/>
                </a:moveTo>
                <a:cubicBezTo>
                  <a:pt x="621" y="9212"/>
                  <a:pt x="9680" y="360"/>
                  <a:pt x="20871" y="0"/>
                </a:cubicBezTo>
              </a:path>
              <a:path w="21567" h="21589" stroke="0" extrusionOk="0">
                <a:moveTo>
                  <a:pt x="0" y="20391"/>
                </a:moveTo>
                <a:cubicBezTo>
                  <a:pt x="621" y="9212"/>
                  <a:pt x="9680" y="360"/>
                  <a:pt x="20871" y="0"/>
                </a:cubicBezTo>
                <a:lnTo>
                  <a:pt x="21567" y="2158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83" name="Line 967"/>
          <p:cNvSpPr>
            <a:spLocks noChangeShapeType="1"/>
          </p:cNvSpPr>
          <p:nvPr/>
        </p:nvSpPr>
        <p:spPr bwMode="auto">
          <a:xfrm>
            <a:off x="3540252" y="3972565"/>
            <a:ext cx="0" cy="2428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84" name="Arc 968"/>
          <p:cNvSpPr>
            <a:spLocks/>
          </p:cNvSpPr>
          <p:nvPr/>
        </p:nvSpPr>
        <p:spPr bwMode="auto">
          <a:xfrm rot="16200000">
            <a:off x="2994153" y="3105789"/>
            <a:ext cx="206375" cy="76200"/>
          </a:xfrm>
          <a:custGeom>
            <a:avLst/>
            <a:gdLst>
              <a:gd name="G0" fmla="+- 21600 0 0"/>
              <a:gd name="G1" fmla="+- 846 0 0"/>
              <a:gd name="G2" fmla="+- 21600 0 0"/>
              <a:gd name="T0" fmla="*/ 21092 w 21600"/>
              <a:gd name="T1" fmla="*/ 22440 h 22440"/>
              <a:gd name="T2" fmla="*/ 17 w 21600"/>
              <a:gd name="T3" fmla="*/ 0 h 22440"/>
              <a:gd name="T4" fmla="*/ 21600 w 21600"/>
              <a:gd name="T5" fmla="*/ 846 h 2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440" fill="none" extrusionOk="0">
                <a:moveTo>
                  <a:pt x="21091" y="22440"/>
                </a:moveTo>
                <a:cubicBezTo>
                  <a:pt x="9363" y="22164"/>
                  <a:pt x="0" y="12577"/>
                  <a:pt x="0" y="846"/>
                </a:cubicBezTo>
                <a:cubicBezTo>
                  <a:pt x="-1" y="563"/>
                  <a:pt x="5" y="281"/>
                  <a:pt x="16" y="-1"/>
                </a:cubicBezTo>
              </a:path>
              <a:path w="21600" h="22440" stroke="0" extrusionOk="0">
                <a:moveTo>
                  <a:pt x="21091" y="22440"/>
                </a:moveTo>
                <a:cubicBezTo>
                  <a:pt x="9363" y="22164"/>
                  <a:pt x="0" y="12577"/>
                  <a:pt x="0" y="846"/>
                </a:cubicBezTo>
                <a:cubicBezTo>
                  <a:pt x="-1" y="563"/>
                  <a:pt x="5" y="281"/>
                  <a:pt x="16" y="-1"/>
                </a:cubicBezTo>
                <a:lnTo>
                  <a:pt x="21600" y="84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85" name="Arc 969"/>
          <p:cNvSpPr>
            <a:spLocks/>
          </p:cNvSpPr>
          <p:nvPr/>
        </p:nvSpPr>
        <p:spPr bwMode="auto">
          <a:xfrm rot="16200000">
            <a:off x="3156077" y="3078801"/>
            <a:ext cx="82550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6"/>
              <a:gd name="T1" fmla="*/ 0 h 21600"/>
              <a:gd name="T2" fmla="*/ 21596 w 21596"/>
              <a:gd name="T3" fmla="*/ 21192 h 21600"/>
              <a:gd name="T4" fmla="*/ 0 w 215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600" fill="none" extrusionOk="0">
                <a:moveTo>
                  <a:pt x="-1" y="0"/>
                </a:moveTo>
                <a:cubicBezTo>
                  <a:pt x="11770" y="0"/>
                  <a:pt x="21373" y="9423"/>
                  <a:pt x="21596" y="21191"/>
                </a:cubicBezTo>
              </a:path>
              <a:path w="21596" h="21600" stroke="0" extrusionOk="0">
                <a:moveTo>
                  <a:pt x="-1" y="0"/>
                </a:moveTo>
                <a:cubicBezTo>
                  <a:pt x="11770" y="0"/>
                  <a:pt x="21373" y="9423"/>
                  <a:pt x="21596" y="21191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86" name="Arc 970"/>
          <p:cNvSpPr>
            <a:spLocks/>
          </p:cNvSpPr>
          <p:nvPr/>
        </p:nvSpPr>
        <p:spPr bwMode="auto">
          <a:xfrm rot="16200000">
            <a:off x="3033840" y="3169289"/>
            <a:ext cx="30162" cy="476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87" name="Arc 971"/>
          <p:cNvSpPr>
            <a:spLocks/>
          </p:cNvSpPr>
          <p:nvPr/>
        </p:nvSpPr>
        <p:spPr bwMode="auto">
          <a:xfrm rot="16200000">
            <a:off x="3160840" y="3155002"/>
            <a:ext cx="38100" cy="158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88" name="Arc 972"/>
          <p:cNvSpPr>
            <a:spLocks/>
          </p:cNvSpPr>
          <p:nvPr/>
        </p:nvSpPr>
        <p:spPr bwMode="auto">
          <a:xfrm rot="16200000">
            <a:off x="3167984" y="3112933"/>
            <a:ext cx="28575" cy="42862"/>
          </a:xfrm>
          <a:custGeom>
            <a:avLst/>
            <a:gdLst>
              <a:gd name="G0" fmla="+- 0 0 0"/>
              <a:gd name="G1" fmla="+- 762 0 0"/>
              <a:gd name="G2" fmla="+- 21600 0 0"/>
              <a:gd name="T0" fmla="*/ 21587 w 21600"/>
              <a:gd name="T1" fmla="*/ 0 h 22362"/>
              <a:gd name="T2" fmla="*/ 0 w 21600"/>
              <a:gd name="T3" fmla="*/ 22362 h 22362"/>
              <a:gd name="T4" fmla="*/ 0 w 21600"/>
              <a:gd name="T5" fmla="*/ 762 h 2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362" fill="none" extrusionOk="0">
                <a:moveTo>
                  <a:pt x="21586" y="0"/>
                </a:moveTo>
                <a:cubicBezTo>
                  <a:pt x="21595" y="253"/>
                  <a:pt x="21600" y="507"/>
                  <a:pt x="21600" y="762"/>
                </a:cubicBezTo>
                <a:cubicBezTo>
                  <a:pt x="21600" y="12691"/>
                  <a:pt x="11929" y="22361"/>
                  <a:pt x="0" y="22362"/>
                </a:cubicBezTo>
              </a:path>
              <a:path w="21600" h="22362" stroke="0" extrusionOk="0">
                <a:moveTo>
                  <a:pt x="21586" y="0"/>
                </a:moveTo>
                <a:cubicBezTo>
                  <a:pt x="21595" y="253"/>
                  <a:pt x="21600" y="507"/>
                  <a:pt x="21600" y="762"/>
                </a:cubicBezTo>
                <a:cubicBezTo>
                  <a:pt x="21600" y="12691"/>
                  <a:pt x="11929" y="22361"/>
                  <a:pt x="0" y="22362"/>
                </a:cubicBezTo>
                <a:lnTo>
                  <a:pt x="0" y="762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89" name="Arc 973"/>
          <p:cNvSpPr>
            <a:spLocks/>
          </p:cNvSpPr>
          <p:nvPr/>
        </p:nvSpPr>
        <p:spPr bwMode="auto">
          <a:xfrm rot="16200000">
            <a:off x="3195765" y="3072452"/>
            <a:ext cx="47625" cy="50800"/>
          </a:xfrm>
          <a:custGeom>
            <a:avLst/>
            <a:gdLst>
              <a:gd name="G0" fmla="+- 21567 0 0"/>
              <a:gd name="G1" fmla="+- 21588 0 0"/>
              <a:gd name="G2" fmla="+- 21600 0 0"/>
              <a:gd name="T0" fmla="*/ 0 w 21567"/>
              <a:gd name="T1" fmla="*/ 20390 h 21588"/>
              <a:gd name="T2" fmla="*/ 20847 w 21567"/>
              <a:gd name="T3" fmla="*/ 0 h 21588"/>
              <a:gd name="T4" fmla="*/ 21567 w 21567"/>
              <a:gd name="T5" fmla="*/ 21588 h 21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8" fill="none" extrusionOk="0">
                <a:moveTo>
                  <a:pt x="0" y="20390"/>
                </a:moveTo>
                <a:cubicBezTo>
                  <a:pt x="620" y="9220"/>
                  <a:pt x="9666" y="372"/>
                  <a:pt x="20847" y="0"/>
                </a:cubicBezTo>
              </a:path>
              <a:path w="21567" h="21588" stroke="0" extrusionOk="0">
                <a:moveTo>
                  <a:pt x="0" y="20390"/>
                </a:moveTo>
                <a:cubicBezTo>
                  <a:pt x="620" y="9220"/>
                  <a:pt x="9666" y="372"/>
                  <a:pt x="20847" y="0"/>
                </a:cubicBezTo>
                <a:lnTo>
                  <a:pt x="21567" y="2158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90" name="Arc 974"/>
          <p:cNvSpPr>
            <a:spLocks/>
          </p:cNvSpPr>
          <p:nvPr/>
        </p:nvSpPr>
        <p:spPr bwMode="auto">
          <a:xfrm rot="16200000">
            <a:off x="3166397" y="3060546"/>
            <a:ext cx="7937" cy="79375"/>
          </a:xfrm>
          <a:custGeom>
            <a:avLst/>
            <a:gdLst>
              <a:gd name="G0" fmla="+- 12475 0 0"/>
              <a:gd name="G1" fmla="+- 1862 0 0"/>
              <a:gd name="G2" fmla="+- 21600 0 0"/>
              <a:gd name="T0" fmla="*/ 33995 w 34075"/>
              <a:gd name="T1" fmla="*/ 0 h 23462"/>
              <a:gd name="T2" fmla="*/ 0 w 34075"/>
              <a:gd name="T3" fmla="*/ 19495 h 23462"/>
              <a:gd name="T4" fmla="*/ 12475 w 34075"/>
              <a:gd name="T5" fmla="*/ 1862 h 23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075" h="23462" fill="none" extrusionOk="0">
                <a:moveTo>
                  <a:pt x="33994" y="0"/>
                </a:moveTo>
                <a:cubicBezTo>
                  <a:pt x="34048" y="619"/>
                  <a:pt x="34075" y="1240"/>
                  <a:pt x="34075" y="1862"/>
                </a:cubicBezTo>
                <a:cubicBezTo>
                  <a:pt x="34075" y="13791"/>
                  <a:pt x="24404" y="23462"/>
                  <a:pt x="12475" y="23462"/>
                </a:cubicBezTo>
                <a:cubicBezTo>
                  <a:pt x="8006" y="23462"/>
                  <a:pt x="3647" y="22076"/>
                  <a:pt x="-1" y="19495"/>
                </a:cubicBezTo>
              </a:path>
              <a:path w="34075" h="23462" stroke="0" extrusionOk="0">
                <a:moveTo>
                  <a:pt x="33994" y="0"/>
                </a:moveTo>
                <a:cubicBezTo>
                  <a:pt x="34048" y="619"/>
                  <a:pt x="34075" y="1240"/>
                  <a:pt x="34075" y="1862"/>
                </a:cubicBezTo>
                <a:cubicBezTo>
                  <a:pt x="34075" y="13791"/>
                  <a:pt x="24404" y="23462"/>
                  <a:pt x="12475" y="23462"/>
                </a:cubicBezTo>
                <a:cubicBezTo>
                  <a:pt x="8006" y="23462"/>
                  <a:pt x="3647" y="22076"/>
                  <a:pt x="-1" y="19495"/>
                </a:cubicBezTo>
                <a:lnTo>
                  <a:pt x="12475" y="1862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91" name="Arc 975"/>
          <p:cNvSpPr>
            <a:spLocks/>
          </p:cNvSpPr>
          <p:nvPr/>
        </p:nvSpPr>
        <p:spPr bwMode="auto">
          <a:xfrm rot="16200000">
            <a:off x="2703640" y="2754952"/>
            <a:ext cx="58738" cy="793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0202 w 21600"/>
              <a:gd name="T1" fmla="*/ 21555 h 21555"/>
              <a:gd name="T2" fmla="*/ 0 w 21600"/>
              <a:gd name="T3" fmla="*/ 0 h 21555"/>
              <a:gd name="T4" fmla="*/ 21600 w 21600"/>
              <a:gd name="T5" fmla="*/ 0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55" fill="none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</a:path>
              <a:path w="21600" h="21555" stroke="0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92" name="Arc 976"/>
          <p:cNvSpPr>
            <a:spLocks/>
          </p:cNvSpPr>
          <p:nvPr/>
        </p:nvSpPr>
        <p:spPr bwMode="auto">
          <a:xfrm rot="16200000">
            <a:off x="2595691" y="2804165"/>
            <a:ext cx="7937" cy="7937"/>
          </a:xfrm>
          <a:custGeom>
            <a:avLst/>
            <a:gdLst>
              <a:gd name="G0" fmla="+- 5239 0 0"/>
              <a:gd name="G1" fmla="+- 21600 0 0"/>
              <a:gd name="G2" fmla="+- 21600 0 0"/>
              <a:gd name="T0" fmla="*/ 0 w 26325"/>
              <a:gd name="T1" fmla="*/ 645 h 21600"/>
              <a:gd name="T2" fmla="*/ 26325 w 26325"/>
              <a:gd name="T3" fmla="*/ 16914 h 21600"/>
              <a:gd name="T4" fmla="*/ 5239 w 2632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25" h="21600" fill="none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</a:path>
              <a:path w="26325" h="21600" stroke="0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  <a:lnTo>
                  <a:pt x="5239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93" name="Arc 977"/>
          <p:cNvSpPr>
            <a:spLocks/>
          </p:cNvSpPr>
          <p:nvPr/>
        </p:nvSpPr>
        <p:spPr bwMode="auto">
          <a:xfrm rot="16200000">
            <a:off x="2701259" y="2798608"/>
            <a:ext cx="44450" cy="2698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976 w 21600"/>
              <a:gd name="T1" fmla="*/ 21539 h 21539"/>
              <a:gd name="T2" fmla="*/ 0 w 21600"/>
              <a:gd name="T3" fmla="*/ 0 h 21539"/>
              <a:gd name="T4" fmla="*/ 21600 w 21600"/>
              <a:gd name="T5" fmla="*/ 0 h 2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39" fill="none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</a:path>
              <a:path w="21600" h="21539" stroke="0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94" name="Arc 978"/>
          <p:cNvSpPr>
            <a:spLocks/>
          </p:cNvSpPr>
          <p:nvPr/>
        </p:nvSpPr>
        <p:spPr bwMode="auto">
          <a:xfrm rot="16200000">
            <a:off x="2686178" y="2894652"/>
            <a:ext cx="71437" cy="36512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73"/>
              <a:gd name="T1" fmla="*/ 6 h 21600"/>
              <a:gd name="T2" fmla="*/ 22073 w 22073"/>
              <a:gd name="T3" fmla="*/ 20717 h 21600"/>
              <a:gd name="T4" fmla="*/ 491 w 2207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73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</a:path>
              <a:path w="22073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95" name="Arc 979"/>
          <p:cNvSpPr>
            <a:spLocks/>
          </p:cNvSpPr>
          <p:nvPr/>
        </p:nvSpPr>
        <p:spPr bwMode="auto">
          <a:xfrm rot="16200000">
            <a:off x="2712371" y="2822420"/>
            <a:ext cx="6350" cy="49212"/>
          </a:xfrm>
          <a:custGeom>
            <a:avLst/>
            <a:gdLst>
              <a:gd name="G0" fmla="+- 21600 0 0"/>
              <a:gd name="G1" fmla="+- 1198 0 0"/>
              <a:gd name="G2" fmla="+- 21600 0 0"/>
              <a:gd name="T0" fmla="*/ 11494 w 21600"/>
              <a:gd name="T1" fmla="*/ 20288 h 20288"/>
              <a:gd name="T2" fmla="*/ 33 w 21600"/>
              <a:gd name="T3" fmla="*/ 0 h 20288"/>
              <a:gd name="T4" fmla="*/ 21600 w 21600"/>
              <a:gd name="T5" fmla="*/ 1198 h 20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288" fill="none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</a:path>
              <a:path w="21600" h="20288" stroke="0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  <a:lnTo>
                  <a:pt x="21600" y="11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96" name="Rectangle 980"/>
          <p:cNvSpPr>
            <a:spLocks noChangeArrowheads="1"/>
          </p:cNvSpPr>
          <p:nvPr/>
        </p:nvSpPr>
        <p:spPr bwMode="auto">
          <a:xfrm>
            <a:off x="2830640" y="287560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97" name="Rectangle 981"/>
          <p:cNvSpPr>
            <a:spLocks noChangeArrowheads="1"/>
          </p:cNvSpPr>
          <p:nvPr/>
        </p:nvSpPr>
        <p:spPr bwMode="auto">
          <a:xfrm>
            <a:off x="2727452" y="2845439"/>
            <a:ext cx="26988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98" name="Rectangle 982"/>
          <p:cNvSpPr>
            <a:spLocks noChangeArrowheads="1"/>
          </p:cNvSpPr>
          <p:nvPr/>
        </p:nvSpPr>
        <p:spPr bwMode="auto">
          <a:xfrm>
            <a:off x="2773490" y="2862902"/>
            <a:ext cx="23812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199" name="Rectangle 983"/>
          <p:cNvSpPr>
            <a:spLocks noChangeArrowheads="1"/>
          </p:cNvSpPr>
          <p:nvPr/>
        </p:nvSpPr>
        <p:spPr bwMode="auto">
          <a:xfrm>
            <a:off x="2856040" y="2848615"/>
            <a:ext cx="30162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00" name="Arc 984"/>
          <p:cNvSpPr>
            <a:spLocks/>
          </p:cNvSpPr>
          <p:nvPr/>
        </p:nvSpPr>
        <p:spPr bwMode="auto">
          <a:xfrm rot="16200000">
            <a:off x="2626647" y="2838296"/>
            <a:ext cx="84137" cy="73025"/>
          </a:xfrm>
          <a:custGeom>
            <a:avLst/>
            <a:gdLst>
              <a:gd name="G0" fmla="+- 21584 0 0"/>
              <a:gd name="G1" fmla="+- 21596 0 0"/>
              <a:gd name="G2" fmla="+- 21600 0 0"/>
              <a:gd name="T0" fmla="*/ 0 w 21584"/>
              <a:gd name="T1" fmla="*/ 20766 h 21596"/>
              <a:gd name="T2" fmla="*/ 21177 w 21584"/>
              <a:gd name="T3" fmla="*/ 0 h 21596"/>
              <a:gd name="T4" fmla="*/ 21584 w 21584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4" h="21596" fill="none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</a:path>
              <a:path w="21584" h="21596" stroke="0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  <a:lnTo>
                  <a:pt x="21584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01" name="Arc 985"/>
          <p:cNvSpPr>
            <a:spLocks/>
          </p:cNvSpPr>
          <p:nvPr/>
        </p:nvSpPr>
        <p:spPr bwMode="auto">
          <a:xfrm rot="16200000">
            <a:off x="2634584" y="2768446"/>
            <a:ext cx="36513" cy="158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560 w 21600"/>
              <a:gd name="T1" fmla="*/ 21503 h 21503"/>
              <a:gd name="T2" fmla="*/ 0 w 21600"/>
              <a:gd name="T3" fmla="*/ 0 h 21503"/>
              <a:gd name="T4" fmla="*/ 21600 w 21600"/>
              <a:gd name="T5" fmla="*/ 0 h 2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03" fill="none" extrusionOk="0">
                <a:moveTo>
                  <a:pt x="19559" y="21503"/>
                </a:moveTo>
                <a:cubicBezTo>
                  <a:pt x="8470" y="20451"/>
                  <a:pt x="0" y="11139"/>
                  <a:pt x="0" y="0"/>
                </a:cubicBezTo>
              </a:path>
              <a:path w="21600" h="21503" stroke="0" extrusionOk="0">
                <a:moveTo>
                  <a:pt x="19559" y="21503"/>
                </a:moveTo>
                <a:cubicBezTo>
                  <a:pt x="8470" y="20451"/>
                  <a:pt x="0" y="1113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02" name="Arc 986"/>
          <p:cNvSpPr>
            <a:spLocks/>
          </p:cNvSpPr>
          <p:nvPr/>
        </p:nvSpPr>
        <p:spPr bwMode="auto">
          <a:xfrm rot="16200000">
            <a:off x="2639347" y="2793846"/>
            <a:ext cx="26987" cy="41275"/>
          </a:xfrm>
          <a:custGeom>
            <a:avLst/>
            <a:gdLst>
              <a:gd name="G0" fmla="+- 21600 0 0"/>
              <a:gd name="G1" fmla="+- 1539 0 0"/>
              <a:gd name="G2" fmla="+- 21600 0 0"/>
              <a:gd name="T0" fmla="*/ 18984 w 21600"/>
              <a:gd name="T1" fmla="*/ 22980 h 22980"/>
              <a:gd name="T2" fmla="*/ 55 w 21600"/>
              <a:gd name="T3" fmla="*/ 0 h 22980"/>
              <a:gd name="T4" fmla="*/ 21600 w 21600"/>
              <a:gd name="T5" fmla="*/ 1539 h 22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80" fill="none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</a:path>
              <a:path w="21600" h="22980" stroke="0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  <a:lnTo>
                  <a:pt x="21600" y="153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03" name="Arc 987"/>
          <p:cNvSpPr>
            <a:spLocks/>
          </p:cNvSpPr>
          <p:nvPr/>
        </p:nvSpPr>
        <p:spPr bwMode="auto">
          <a:xfrm rot="16200000">
            <a:off x="2621090" y="2867664"/>
            <a:ext cx="50800" cy="50800"/>
          </a:xfrm>
          <a:custGeom>
            <a:avLst/>
            <a:gdLst>
              <a:gd name="G0" fmla="+- 696 0 0"/>
              <a:gd name="G1" fmla="+- 21600 0 0"/>
              <a:gd name="G2" fmla="+- 21600 0 0"/>
              <a:gd name="T0" fmla="*/ 0 w 22296"/>
              <a:gd name="T1" fmla="*/ 11 h 21600"/>
              <a:gd name="T2" fmla="*/ 22296 w 22296"/>
              <a:gd name="T3" fmla="*/ 21600 h 21600"/>
              <a:gd name="T4" fmla="*/ 696 w 222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96" h="21600" fill="none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</a:path>
              <a:path w="22296" h="21600" stroke="0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  <a:lnTo>
                  <a:pt x="696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04" name="Arc 988"/>
          <p:cNvSpPr>
            <a:spLocks/>
          </p:cNvSpPr>
          <p:nvPr/>
        </p:nvSpPr>
        <p:spPr bwMode="auto">
          <a:xfrm rot="16200000">
            <a:off x="2964784" y="2836708"/>
            <a:ext cx="206375" cy="71438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05" name="Arc 989"/>
          <p:cNvSpPr>
            <a:spLocks/>
          </p:cNvSpPr>
          <p:nvPr/>
        </p:nvSpPr>
        <p:spPr bwMode="auto">
          <a:xfrm rot="16200000">
            <a:off x="3130678" y="2818452"/>
            <a:ext cx="84137" cy="74612"/>
          </a:xfrm>
          <a:custGeom>
            <a:avLst/>
            <a:gdLst>
              <a:gd name="G0" fmla="+- 415 0 0"/>
              <a:gd name="G1" fmla="+- 21600 0 0"/>
              <a:gd name="G2" fmla="+- 21600 0 0"/>
              <a:gd name="T0" fmla="*/ 0 w 22015"/>
              <a:gd name="T1" fmla="*/ 4 h 21600"/>
              <a:gd name="T2" fmla="*/ 22015 w 22015"/>
              <a:gd name="T3" fmla="*/ 21600 h 21600"/>
              <a:gd name="T4" fmla="*/ 415 w 2201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15" h="21600" fill="none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</a:path>
              <a:path w="22015" h="21600" stroke="0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  <a:lnTo>
                  <a:pt x="415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06" name="Arc 990"/>
          <p:cNvSpPr>
            <a:spLocks/>
          </p:cNvSpPr>
          <p:nvPr/>
        </p:nvSpPr>
        <p:spPr bwMode="auto">
          <a:xfrm rot="16200000">
            <a:off x="3001296" y="2906558"/>
            <a:ext cx="30163" cy="63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07" name="Arc 991"/>
          <p:cNvSpPr>
            <a:spLocks/>
          </p:cNvSpPr>
          <p:nvPr/>
        </p:nvSpPr>
        <p:spPr bwMode="auto">
          <a:xfrm rot="16200000">
            <a:off x="3130677" y="2886714"/>
            <a:ext cx="38100" cy="19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08" name="Arc 992"/>
          <p:cNvSpPr>
            <a:spLocks/>
          </p:cNvSpPr>
          <p:nvPr/>
        </p:nvSpPr>
        <p:spPr bwMode="auto">
          <a:xfrm rot="16200000">
            <a:off x="3135440" y="2840677"/>
            <a:ext cx="28575" cy="44450"/>
          </a:xfrm>
          <a:custGeom>
            <a:avLst/>
            <a:gdLst>
              <a:gd name="G0" fmla="+- 0 0 0"/>
              <a:gd name="G1" fmla="+- 788 0 0"/>
              <a:gd name="G2" fmla="+- 21600 0 0"/>
              <a:gd name="T0" fmla="*/ 21586 w 21600"/>
              <a:gd name="T1" fmla="*/ 0 h 22388"/>
              <a:gd name="T2" fmla="*/ 0 w 21600"/>
              <a:gd name="T3" fmla="*/ 22388 h 22388"/>
              <a:gd name="T4" fmla="*/ 0 w 21600"/>
              <a:gd name="T5" fmla="*/ 788 h 22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388" fill="none" extrusionOk="0">
                <a:moveTo>
                  <a:pt x="21585" y="0"/>
                </a:moveTo>
                <a:cubicBezTo>
                  <a:pt x="21595" y="262"/>
                  <a:pt x="21600" y="525"/>
                  <a:pt x="21600" y="788"/>
                </a:cubicBezTo>
                <a:cubicBezTo>
                  <a:pt x="21600" y="12717"/>
                  <a:pt x="11929" y="22387"/>
                  <a:pt x="0" y="22388"/>
                </a:cubicBezTo>
              </a:path>
              <a:path w="21600" h="22388" stroke="0" extrusionOk="0">
                <a:moveTo>
                  <a:pt x="21585" y="0"/>
                </a:moveTo>
                <a:cubicBezTo>
                  <a:pt x="21595" y="262"/>
                  <a:pt x="21600" y="525"/>
                  <a:pt x="21600" y="788"/>
                </a:cubicBezTo>
                <a:cubicBezTo>
                  <a:pt x="21600" y="12717"/>
                  <a:pt x="11929" y="22387"/>
                  <a:pt x="0" y="22388"/>
                </a:cubicBezTo>
                <a:lnTo>
                  <a:pt x="0" y="78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09" name="Arc 993"/>
          <p:cNvSpPr>
            <a:spLocks/>
          </p:cNvSpPr>
          <p:nvPr/>
        </p:nvSpPr>
        <p:spPr bwMode="auto">
          <a:xfrm rot="16200000">
            <a:off x="3167984" y="2811308"/>
            <a:ext cx="46037" cy="50800"/>
          </a:xfrm>
          <a:custGeom>
            <a:avLst/>
            <a:gdLst>
              <a:gd name="G0" fmla="+- 21569 0 0"/>
              <a:gd name="G1" fmla="+- 21587 0 0"/>
              <a:gd name="G2" fmla="+- 21600 0 0"/>
              <a:gd name="T0" fmla="*/ 0 w 21569"/>
              <a:gd name="T1" fmla="*/ 20421 h 21587"/>
              <a:gd name="T2" fmla="*/ 20825 w 21569"/>
              <a:gd name="T3" fmla="*/ 0 h 21587"/>
              <a:gd name="T4" fmla="*/ 21569 w 21569"/>
              <a:gd name="T5" fmla="*/ 21587 h 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9" h="21587" fill="none" extrusionOk="0">
                <a:moveTo>
                  <a:pt x="0" y="20421"/>
                </a:moveTo>
                <a:cubicBezTo>
                  <a:pt x="604" y="9247"/>
                  <a:pt x="9641" y="385"/>
                  <a:pt x="20824" y="-1"/>
                </a:cubicBezTo>
              </a:path>
              <a:path w="21569" h="21587" stroke="0" extrusionOk="0">
                <a:moveTo>
                  <a:pt x="0" y="20421"/>
                </a:moveTo>
                <a:cubicBezTo>
                  <a:pt x="604" y="9247"/>
                  <a:pt x="9641" y="385"/>
                  <a:pt x="20824" y="-1"/>
                </a:cubicBezTo>
                <a:lnTo>
                  <a:pt x="21569" y="2158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10" name="Arc 994"/>
          <p:cNvSpPr>
            <a:spLocks/>
          </p:cNvSpPr>
          <p:nvPr/>
        </p:nvSpPr>
        <p:spPr bwMode="auto">
          <a:xfrm rot="16200000">
            <a:off x="3136234" y="2720820"/>
            <a:ext cx="3175" cy="147638"/>
          </a:xfrm>
          <a:custGeom>
            <a:avLst/>
            <a:gdLst>
              <a:gd name="G0" fmla="+- 18798 0 0"/>
              <a:gd name="G1" fmla="+- 21600 0 0"/>
              <a:gd name="G2" fmla="+- 21600 0 0"/>
              <a:gd name="T0" fmla="*/ 18798 w 40398"/>
              <a:gd name="T1" fmla="*/ 0 h 43200"/>
              <a:gd name="T2" fmla="*/ 0 w 40398"/>
              <a:gd name="T3" fmla="*/ 32240 h 43200"/>
              <a:gd name="T4" fmla="*/ 18798 w 403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398" h="43200" fill="none" extrusionOk="0">
                <a:moveTo>
                  <a:pt x="18797" y="0"/>
                </a:moveTo>
                <a:cubicBezTo>
                  <a:pt x="30727" y="0"/>
                  <a:pt x="40398" y="9670"/>
                  <a:pt x="40398" y="21600"/>
                </a:cubicBezTo>
                <a:cubicBezTo>
                  <a:pt x="40398" y="33529"/>
                  <a:pt x="30727" y="43200"/>
                  <a:pt x="18798" y="43200"/>
                </a:cubicBezTo>
                <a:cubicBezTo>
                  <a:pt x="11015" y="43200"/>
                  <a:pt x="3834" y="39013"/>
                  <a:pt x="0" y="32239"/>
                </a:cubicBezTo>
              </a:path>
              <a:path w="40398" h="43200" stroke="0" extrusionOk="0">
                <a:moveTo>
                  <a:pt x="18797" y="0"/>
                </a:moveTo>
                <a:cubicBezTo>
                  <a:pt x="30727" y="0"/>
                  <a:pt x="40398" y="9670"/>
                  <a:pt x="40398" y="21600"/>
                </a:cubicBezTo>
                <a:cubicBezTo>
                  <a:pt x="40398" y="33529"/>
                  <a:pt x="30727" y="43200"/>
                  <a:pt x="18798" y="43200"/>
                </a:cubicBezTo>
                <a:cubicBezTo>
                  <a:pt x="11015" y="43200"/>
                  <a:pt x="3834" y="39013"/>
                  <a:pt x="0" y="32239"/>
                </a:cubicBezTo>
                <a:lnTo>
                  <a:pt x="1879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11" name="Arc 995"/>
          <p:cNvSpPr>
            <a:spLocks/>
          </p:cNvSpPr>
          <p:nvPr/>
        </p:nvSpPr>
        <p:spPr bwMode="auto">
          <a:xfrm rot="5400000">
            <a:off x="2862390" y="3386777"/>
            <a:ext cx="214313" cy="74612"/>
          </a:xfrm>
          <a:custGeom>
            <a:avLst/>
            <a:gdLst>
              <a:gd name="G0" fmla="+- 672 0 0"/>
              <a:gd name="G1" fmla="+- 0 0 0"/>
              <a:gd name="G2" fmla="+- 21600 0 0"/>
              <a:gd name="T0" fmla="*/ 22272 w 22272"/>
              <a:gd name="T1" fmla="*/ 0 h 21600"/>
              <a:gd name="T2" fmla="*/ 0 w 22272"/>
              <a:gd name="T3" fmla="*/ 21590 h 21600"/>
              <a:gd name="T4" fmla="*/ 672 w 22272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72" h="21600" fill="none" extrusionOk="0">
                <a:moveTo>
                  <a:pt x="22272" y="0"/>
                </a:moveTo>
                <a:cubicBezTo>
                  <a:pt x="22272" y="11929"/>
                  <a:pt x="12601" y="21600"/>
                  <a:pt x="672" y="21600"/>
                </a:cubicBezTo>
                <a:cubicBezTo>
                  <a:pt x="447" y="21600"/>
                  <a:pt x="223" y="21596"/>
                  <a:pt x="0" y="21589"/>
                </a:cubicBezTo>
              </a:path>
              <a:path w="22272" h="21600" stroke="0" extrusionOk="0">
                <a:moveTo>
                  <a:pt x="22272" y="0"/>
                </a:moveTo>
                <a:cubicBezTo>
                  <a:pt x="22272" y="11929"/>
                  <a:pt x="12601" y="21600"/>
                  <a:pt x="672" y="21600"/>
                </a:cubicBezTo>
                <a:cubicBezTo>
                  <a:pt x="447" y="21600"/>
                  <a:pt x="223" y="21596"/>
                  <a:pt x="0" y="21589"/>
                </a:cubicBezTo>
                <a:lnTo>
                  <a:pt x="672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12" name="Arc 996"/>
          <p:cNvSpPr>
            <a:spLocks/>
          </p:cNvSpPr>
          <p:nvPr/>
        </p:nvSpPr>
        <p:spPr bwMode="auto">
          <a:xfrm rot="5400000">
            <a:off x="2833021" y="3371695"/>
            <a:ext cx="82550" cy="74612"/>
          </a:xfrm>
          <a:custGeom>
            <a:avLst/>
            <a:gdLst>
              <a:gd name="G0" fmla="+- 21585 0 0"/>
              <a:gd name="G1" fmla="+- 21596 0 0"/>
              <a:gd name="G2" fmla="+- 21600 0 0"/>
              <a:gd name="T0" fmla="*/ 0 w 21585"/>
              <a:gd name="T1" fmla="*/ 20781 h 21596"/>
              <a:gd name="T2" fmla="*/ 21170 w 21585"/>
              <a:gd name="T3" fmla="*/ 0 h 21596"/>
              <a:gd name="T4" fmla="*/ 21585 w 21585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5" h="21596" fill="none" extrusionOk="0">
                <a:moveTo>
                  <a:pt x="0" y="20781"/>
                </a:moveTo>
                <a:cubicBezTo>
                  <a:pt x="432" y="9337"/>
                  <a:pt x="9720" y="220"/>
                  <a:pt x="21169" y="-1"/>
                </a:cubicBezTo>
              </a:path>
              <a:path w="21585" h="21596" stroke="0" extrusionOk="0">
                <a:moveTo>
                  <a:pt x="0" y="20781"/>
                </a:moveTo>
                <a:cubicBezTo>
                  <a:pt x="432" y="9337"/>
                  <a:pt x="9720" y="220"/>
                  <a:pt x="21169" y="-1"/>
                </a:cubicBezTo>
                <a:lnTo>
                  <a:pt x="21585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13" name="Arc 997"/>
          <p:cNvSpPr>
            <a:spLocks/>
          </p:cNvSpPr>
          <p:nvPr/>
        </p:nvSpPr>
        <p:spPr bwMode="auto">
          <a:xfrm rot="5400000">
            <a:off x="3013996" y="3459008"/>
            <a:ext cx="30163" cy="63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14" name="Arc 998"/>
          <p:cNvSpPr>
            <a:spLocks/>
          </p:cNvSpPr>
          <p:nvPr/>
        </p:nvSpPr>
        <p:spPr bwMode="auto">
          <a:xfrm rot="5400000">
            <a:off x="2868740" y="3440752"/>
            <a:ext cx="38100" cy="158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15" name="Arc 999"/>
          <p:cNvSpPr>
            <a:spLocks/>
          </p:cNvSpPr>
          <p:nvPr/>
        </p:nvSpPr>
        <p:spPr bwMode="auto">
          <a:xfrm rot="5400000">
            <a:off x="3019553" y="3445515"/>
            <a:ext cx="3175" cy="15875"/>
          </a:xfrm>
          <a:custGeom>
            <a:avLst/>
            <a:gdLst>
              <a:gd name="G0" fmla="+- 18658 0 0"/>
              <a:gd name="G1" fmla="+- 21600 0 0"/>
              <a:gd name="G2" fmla="+- 21600 0 0"/>
              <a:gd name="T0" fmla="*/ 0 w 40258"/>
              <a:gd name="T1" fmla="*/ 10716 h 21600"/>
              <a:gd name="T2" fmla="*/ 40258 w 40258"/>
              <a:gd name="T3" fmla="*/ 21600 h 21600"/>
              <a:gd name="T4" fmla="*/ 18658 w 4025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258" h="21600" fill="none" extrusionOk="0">
                <a:moveTo>
                  <a:pt x="0" y="10716"/>
                </a:moveTo>
                <a:cubicBezTo>
                  <a:pt x="3871" y="4080"/>
                  <a:pt x="10975" y="-1"/>
                  <a:pt x="18658" y="0"/>
                </a:cubicBezTo>
                <a:cubicBezTo>
                  <a:pt x="30587" y="0"/>
                  <a:pt x="40258" y="9670"/>
                  <a:pt x="40258" y="21600"/>
                </a:cubicBezTo>
              </a:path>
              <a:path w="40258" h="21600" stroke="0" extrusionOk="0">
                <a:moveTo>
                  <a:pt x="0" y="10716"/>
                </a:moveTo>
                <a:cubicBezTo>
                  <a:pt x="3871" y="4080"/>
                  <a:pt x="10975" y="-1"/>
                  <a:pt x="18658" y="0"/>
                </a:cubicBezTo>
                <a:cubicBezTo>
                  <a:pt x="30587" y="0"/>
                  <a:pt x="40258" y="9670"/>
                  <a:pt x="40258" y="21600"/>
                </a:cubicBezTo>
                <a:lnTo>
                  <a:pt x="1865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16" name="Arc 1000"/>
          <p:cNvSpPr>
            <a:spLocks/>
          </p:cNvSpPr>
          <p:nvPr/>
        </p:nvSpPr>
        <p:spPr bwMode="auto">
          <a:xfrm rot="5400000">
            <a:off x="2871122" y="3393921"/>
            <a:ext cx="28575" cy="42863"/>
          </a:xfrm>
          <a:custGeom>
            <a:avLst/>
            <a:gdLst>
              <a:gd name="G0" fmla="+- 21600 0 0"/>
              <a:gd name="G1" fmla="+- 1486 0 0"/>
              <a:gd name="G2" fmla="+- 21600 0 0"/>
              <a:gd name="T0" fmla="*/ 19131 w 21600"/>
              <a:gd name="T1" fmla="*/ 22944 h 22944"/>
              <a:gd name="T2" fmla="*/ 51 w 21600"/>
              <a:gd name="T3" fmla="*/ 0 h 22944"/>
              <a:gd name="T4" fmla="*/ 21600 w 21600"/>
              <a:gd name="T5" fmla="*/ 1486 h 22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44" fill="none" extrusionOk="0">
                <a:moveTo>
                  <a:pt x="19130" y="22944"/>
                </a:moveTo>
                <a:cubicBezTo>
                  <a:pt x="8228" y="21689"/>
                  <a:pt x="0" y="12460"/>
                  <a:pt x="0" y="1486"/>
                </a:cubicBezTo>
                <a:cubicBezTo>
                  <a:pt x="-1" y="990"/>
                  <a:pt x="17" y="494"/>
                  <a:pt x="51" y="0"/>
                </a:cubicBezTo>
              </a:path>
              <a:path w="21600" h="22944" stroke="0" extrusionOk="0">
                <a:moveTo>
                  <a:pt x="19130" y="22944"/>
                </a:moveTo>
                <a:cubicBezTo>
                  <a:pt x="8228" y="21689"/>
                  <a:pt x="0" y="12460"/>
                  <a:pt x="0" y="1486"/>
                </a:cubicBezTo>
                <a:cubicBezTo>
                  <a:pt x="-1" y="990"/>
                  <a:pt x="17" y="494"/>
                  <a:pt x="51" y="0"/>
                </a:cubicBezTo>
                <a:lnTo>
                  <a:pt x="21600" y="148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17" name="Arc 1001"/>
          <p:cNvSpPr>
            <a:spLocks/>
          </p:cNvSpPr>
          <p:nvPr/>
        </p:nvSpPr>
        <p:spPr bwMode="auto">
          <a:xfrm rot="5400000">
            <a:off x="2837784" y="3357408"/>
            <a:ext cx="49213" cy="50800"/>
          </a:xfrm>
          <a:custGeom>
            <a:avLst/>
            <a:gdLst>
              <a:gd name="G0" fmla="+- 720 0 0"/>
              <a:gd name="G1" fmla="+- 21600 0 0"/>
              <a:gd name="G2" fmla="+- 21600 0 0"/>
              <a:gd name="T0" fmla="*/ 0 w 22320"/>
              <a:gd name="T1" fmla="*/ 12 h 21600"/>
              <a:gd name="T2" fmla="*/ 22320 w 22320"/>
              <a:gd name="T3" fmla="*/ 21600 h 21600"/>
              <a:gd name="T4" fmla="*/ 720 w 2232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20" h="21600" fill="none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</a:path>
              <a:path w="22320" h="21600" stroke="0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  <a:lnTo>
                  <a:pt x="72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18" name="Arc 1002"/>
          <p:cNvSpPr>
            <a:spLocks/>
          </p:cNvSpPr>
          <p:nvPr/>
        </p:nvSpPr>
        <p:spPr bwMode="auto">
          <a:xfrm rot="5400000">
            <a:off x="2906046" y="3351058"/>
            <a:ext cx="4763" cy="57150"/>
          </a:xfrm>
          <a:custGeom>
            <a:avLst/>
            <a:gdLst>
              <a:gd name="G0" fmla="+- 21600 0 0"/>
              <a:gd name="G1" fmla="+- 846 0 0"/>
              <a:gd name="G2" fmla="+- 21600 0 0"/>
              <a:gd name="T0" fmla="*/ 7406 w 21600"/>
              <a:gd name="T1" fmla="*/ 17127 h 17127"/>
              <a:gd name="T2" fmla="*/ 17 w 21600"/>
              <a:gd name="T3" fmla="*/ 0 h 17127"/>
              <a:gd name="T4" fmla="*/ 21600 w 21600"/>
              <a:gd name="T5" fmla="*/ 846 h 17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127" fill="none" extrusionOk="0">
                <a:moveTo>
                  <a:pt x="7405" y="17127"/>
                </a:moveTo>
                <a:cubicBezTo>
                  <a:pt x="2700" y="13025"/>
                  <a:pt x="0" y="7088"/>
                  <a:pt x="0" y="846"/>
                </a:cubicBezTo>
                <a:cubicBezTo>
                  <a:pt x="-1" y="563"/>
                  <a:pt x="5" y="281"/>
                  <a:pt x="16" y="-1"/>
                </a:cubicBezTo>
              </a:path>
              <a:path w="21600" h="17127" stroke="0" extrusionOk="0">
                <a:moveTo>
                  <a:pt x="7405" y="17127"/>
                </a:moveTo>
                <a:cubicBezTo>
                  <a:pt x="2700" y="13025"/>
                  <a:pt x="0" y="7088"/>
                  <a:pt x="0" y="846"/>
                </a:cubicBezTo>
                <a:cubicBezTo>
                  <a:pt x="-1" y="563"/>
                  <a:pt x="5" y="281"/>
                  <a:pt x="16" y="-1"/>
                </a:cubicBezTo>
                <a:lnTo>
                  <a:pt x="21600" y="84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20" name="Arc 1004"/>
          <p:cNvSpPr>
            <a:spLocks/>
          </p:cNvSpPr>
          <p:nvPr/>
        </p:nvSpPr>
        <p:spPr bwMode="auto">
          <a:xfrm rot="16200000">
            <a:off x="3035427" y="2491426"/>
            <a:ext cx="268288" cy="363538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21" name="Arc 1005"/>
          <p:cNvSpPr>
            <a:spLocks/>
          </p:cNvSpPr>
          <p:nvPr/>
        </p:nvSpPr>
        <p:spPr bwMode="auto">
          <a:xfrm>
            <a:off x="2695703" y="3126427"/>
            <a:ext cx="231775" cy="542925"/>
          </a:xfrm>
          <a:custGeom>
            <a:avLst/>
            <a:gdLst>
              <a:gd name="G0" fmla="+- 21599 0 0"/>
              <a:gd name="G1" fmla="+- 21600 0 0"/>
              <a:gd name="G2" fmla="+- 21600 0 0"/>
              <a:gd name="T0" fmla="*/ 0 w 21599"/>
              <a:gd name="T1" fmla="*/ 21411 h 21600"/>
              <a:gd name="T2" fmla="*/ 21468 w 21599"/>
              <a:gd name="T3" fmla="*/ 0 h 21600"/>
              <a:gd name="T4" fmla="*/ 21599 w 21599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9" h="21600" fill="none" extrusionOk="0">
                <a:moveTo>
                  <a:pt x="-1" y="21410"/>
                </a:moveTo>
                <a:cubicBezTo>
                  <a:pt x="103" y="9606"/>
                  <a:pt x="9663" y="71"/>
                  <a:pt x="21468" y="0"/>
                </a:cubicBezTo>
              </a:path>
              <a:path w="21599" h="21600" stroke="0" extrusionOk="0">
                <a:moveTo>
                  <a:pt x="-1" y="21410"/>
                </a:moveTo>
                <a:cubicBezTo>
                  <a:pt x="103" y="9606"/>
                  <a:pt x="9663" y="71"/>
                  <a:pt x="21468" y="0"/>
                </a:cubicBezTo>
                <a:lnTo>
                  <a:pt x="21599" y="2160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22" name="Arc 1006"/>
          <p:cNvSpPr>
            <a:spLocks/>
          </p:cNvSpPr>
          <p:nvPr/>
        </p:nvSpPr>
        <p:spPr bwMode="auto">
          <a:xfrm rot="16200000">
            <a:off x="2504409" y="2908145"/>
            <a:ext cx="520700" cy="157163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23" name="Arc 1007"/>
          <p:cNvSpPr>
            <a:spLocks/>
          </p:cNvSpPr>
          <p:nvPr/>
        </p:nvSpPr>
        <p:spPr bwMode="auto">
          <a:xfrm rot="16200000">
            <a:off x="2369472" y="2554133"/>
            <a:ext cx="561975" cy="106363"/>
          </a:xfrm>
          <a:custGeom>
            <a:avLst/>
            <a:gdLst>
              <a:gd name="G0" fmla="+- 250 0 0"/>
              <a:gd name="G1" fmla="+- 0 0 0"/>
              <a:gd name="G2" fmla="+- 21600 0 0"/>
              <a:gd name="T0" fmla="*/ 21850 w 21850"/>
              <a:gd name="T1" fmla="*/ 0 h 21600"/>
              <a:gd name="T2" fmla="*/ 0 w 21850"/>
              <a:gd name="T3" fmla="*/ 21599 h 21600"/>
              <a:gd name="T4" fmla="*/ 250 w 2185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50" h="21600" fill="none" extrusionOk="0">
                <a:moveTo>
                  <a:pt x="21850" y="0"/>
                </a:moveTo>
                <a:cubicBezTo>
                  <a:pt x="21850" y="11929"/>
                  <a:pt x="12179" y="21600"/>
                  <a:pt x="250" y="21600"/>
                </a:cubicBezTo>
                <a:cubicBezTo>
                  <a:pt x="166" y="21600"/>
                  <a:pt x="83" y="21599"/>
                  <a:pt x="0" y="21598"/>
                </a:cubicBezTo>
              </a:path>
              <a:path w="21850" h="21600" stroke="0" extrusionOk="0">
                <a:moveTo>
                  <a:pt x="21850" y="0"/>
                </a:moveTo>
                <a:cubicBezTo>
                  <a:pt x="21850" y="11929"/>
                  <a:pt x="12179" y="21600"/>
                  <a:pt x="250" y="21600"/>
                </a:cubicBezTo>
                <a:cubicBezTo>
                  <a:pt x="166" y="21600"/>
                  <a:pt x="83" y="21599"/>
                  <a:pt x="0" y="21598"/>
                </a:cubicBezTo>
                <a:lnTo>
                  <a:pt x="250" y="0"/>
                </a:lnTo>
                <a:close/>
              </a:path>
            </a:pathLst>
          </a:custGeom>
          <a:noFill/>
          <a:ln w="127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24" name="Line 1008"/>
          <p:cNvSpPr>
            <a:spLocks noChangeShapeType="1"/>
          </p:cNvSpPr>
          <p:nvPr/>
        </p:nvSpPr>
        <p:spPr bwMode="auto">
          <a:xfrm flipV="1">
            <a:off x="2708402" y="3189926"/>
            <a:ext cx="274638" cy="319088"/>
          </a:xfrm>
          <a:prstGeom prst="line">
            <a:avLst/>
          </a:prstGeom>
          <a:noFill/>
          <a:ln w="25400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25" name="Arc 1009"/>
          <p:cNvSpPr>
            <a:spLocks/>
          </p:cNvSpPr>
          <p:nvPr/>
        </p:nvSpPr>
        <p:spPr bwMode="auto">
          <a:xfrm>
            <a:off x="2702052" y="2754951"/>
            <a:ext cx="419100" cy="9525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92 h 21600"/>
              <a:gd name="T2" fmla="*/ 21527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92"/>
                </a:moveTo>
                <a:cubicBezTo>
                  <a:pt x="59" y="9633"/>
                  <a:pt x="9668" y="40"/>
                  <a:pt x="21527" y="0"/>
                </a:cubicBezTo>
              </a:path>
              <a:path w="21600" h="21600" stroke="0" extrusionOk="0">
                <a:moveTo>
                  <a:pt x="0" y="21492"/>
                </a:moveTo>
                <a:cubicBezTo>
                  <a:pt x="59" y="9633"/>
                  <a:pt x="9668" y="40"/>
                  <a:pt x="21527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127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26" name="Arc 1010"/>
          <p:cNvSpPr>
            <a:spLocks/>
          </p:cNvSpPr>
          <p:nvPr/>
        </p:nvSpPr>
        <p:spPr bwMode="auto">
          <a:xfrm>
            <a:off x="2468690" y="3002601"/>
            <a:ext cx="195262" cy="666750"/>
          </a:xfrm>
          <a:custGeom>
            <a:avLst/>
            <a:gdLst>
              <a:gd name="G0" fmla="+- 158 0 0"/>
              <a:gd name="G1" fmla="+- 21600 0 0"/>
              <a:gd name="G2" fmla="+- 21600 0 0"/>
              <a:gd name="T0" fmla="*/ 0 w 21758"/>
              <a:gd name="T1" fmla="*/ 1 h 21600"/>
              <a:gd name="T2" fmla="*/ 21758 w 21758"/>
              <a:gd name="T3" fmla="*/ 21600 h 21600"/>
              <a:gd name="T4" fmla="*/ 158 w 2175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58" h="21600" fill="none" extrusionOk="0">
                <a:moveTo>
                  <a:pt x="-1" y="0"/>
                </a:moveTo>
                <a:cubicBezTo>
                  <a:pt x="52" y="0"/>
                  <a:pt x="105" y="-1"/>
                  <a:pt x="158" y="0"/>
                </a:cubicBezTo>
                <a:cubicBezTo>
                  <a:pt x="12087" y="0"/>
                  <a:pt x="21758" y="9670"/>
                  <a:pt x="21758" y="21600"/>
                </a:cubicBezTo>
              </a:path>
              <a:path w="21758" h="21600" stroke="0" extrusionOk="0">
                <a:moveTo>
                  <a:pt x="-1" y="0"/>
                </a:moveTo>
                <a:cubicBezTo>
                  <a:pt x="52" y="0"/>
                  <a:pt x="105" y="-1"/>
                  <a:pt x="158" y="0"/>
                </a:cubicBezTo>
                <a:cubicBezTo>
                  <a:pt x="12087" y="0"/>
                  <a:pt x="21758" y="9670"/>
                  <a:pt x="21758" y="21600"/>
                </a:cubicBezTo>
                <a:lnTo>
                  <a:pt x="158" y="2160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27" name="Arc 1011"/>
          <p:cNvSpPr>
            <a:spLocks/>
          </p:cNvSpPr>
          <p:nvPr/>
        </p:nvSpPr>
        <p:spPr bwMode="auto">
          <a:xfrm rot="16200000">
            <a:off x="2656809" y="3035146"/>
            <a:ext cx="328613" cy="257175"/>
          </a:xfrm>
          <a:custGeom>
            <a:avLst/>
            <a:gdLst>
              <a:gd name="G0" fmla="+- 105 0 0"/>
              <a:gd name="G1" fmla="+- 21600 0 0"/>
              <a:gd name="G2" fmla="+- 21600 0 0"/>
              <a:gd name="T0" fmla="*/ 0 w 21705"/>
              <a:gd name="T1" fmla="*/ 0 h 21600"/>
              <a:gd name="T2" fmla="*/ 21705 w 21705"/>
              <a:gd name="T3" fmla="*/ 21600 h 21600"/>
              <a:gd name="T4" fmla="*/ 105 w 2170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05" h="21600" fill="none" extrusionOk="0">
                <a:moveTo>
                  <a:pt x="0" y="0"/>
                </a:moveTo>
                <a:cubicBezTo>
                  <a:pt x="35" y="0"/>
                  <a:pt x="70" y="-1"/>
                  <a:pt x="105" y="0"/>
                </a:cubicBezTo>
                <a:cubicBezTo>
                  <a:pt x="12034" y="0"/>
                  <a:pt x="21705" y="9670"/>
                  <a:pt x="21705" y="21600"/>
                </a:cubicBezTo>
              </a:path>
              <a:path w="21705" h="21600" stroke="0" extrusionOk="0">
                <a:moveTo>
                  <a:pt x="0" y="0"/>
                </a:moveTo>
                <a:cubicBezTo>
                  <a:pt x="35" y="0"/>
                  <a:pt x="70" y="-1"/>
                  <a:pt x="105" y="0"/>
                </a:cubicBezTo>
                <a:cubicBezTo>
                  <a:pt x="12034" y="0"/>
                  <a:pt x="21705" y="9670"/>
                  <a:pt x="21705" y="21600"/>
                </a:cubicBezTo>
                <a:lnTo>
                  <a:pt x="105" y="21600"/>
                </a:lnTo>
                <a:close/>
              </a:path>
            </a:pathLst>
          </a:custGeom>
          <a:noFill/>
          <a:ln w="25400" cap="rnd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28" name="Arc 1012"/>
          <p:cNvSpPr>
            <a:spLocks/>
          </p:cNvSpPr>
          <p:nvPr/>
        </p:nvSpPr>
        <p:spPr bwMode="auto">
          <a:xfrm rot="16200000">
            <a:off x="2797302" y="2951801"/>
            <a:ext cx="173038" cy="109538"/>
          </a:xfrm>
          <a:custGeom>
            <a:avLst/>
            <a:gdLst>
              <a:gd name="G0" fmla="+- 200 0 0"/>
              <a:gd name="G1" fmla="+- 21600 0 0"/>
              <a:gd name="G2" fmla="+- 21600 0 0"/>
              <a:gd name="T0" fmla="*/ 0 w 21800"/>
              <a:gd name="T1" fmla="*/ 1 h 21600"/>
              <a:gd name="T2" fmla="*/ 21800 w 21800"/>
              <a:gd name="T3" fmla="*/ 21600 h 21600"/>
              <a:gd name="T4" fmla="*/ 200 w 218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800" h="21600" fill="none" extrusionOk="0">
                <a:moveTo>
                  <a:pt x="-1" y="0"/>
                </a:moveTo>
                <a:cubicBezTo>
                  <a:pt x="66" y="0"/>
                  <a:pt x="133" y="-1"/>
                  <a:pt x="200" y="0"/>
                </a:cubicBezTo>
                <a:cubicBezTo>
                  <a:pt x="12129" y="0"/>
                  <a:pt x="21800" y="9670"/>
                  <a:pt x="21800" y="21600"/>
                </a:cubicBezTo>
              </a:path>
              <a:path w="21800" h="21600" stroke="0" extrusionOk="0">
                <a:moveTo>
                  <a:pt x="-1" y="0"/>
                </a:moveTo>
                <a:cubicBezTo>
                  <a:pt x="66" y="0"/>
                  <a:pt x="133" y="-1"/>
                  <a:pt x="200" y="0"/>
                </a:cubicBezTo>
                <a:cubicBezTo>
                  <a:pt x="12129" y="0"/>
                  <a:pt x="21800" y="9670"/>
                  <a:pt x="21800" y="21600"/>
                </a:cubicBezTo>
                <a:lnTo>
                  <a:pt x="20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29" name="Arc 1013"/>
          <p:cNvSpPr>
            <a:spLocks/>
          </p:cNvSpPr>
          <p:nvPr/>
        </p:nvSpPr>
        <p:spPr bwMode="auto">
          <a:xfrm rot="16200000">
            <a:off x="2630615" y="3126426"/>
            <a:ext cx="68262" cy="14288"/>
          </a:xfrm>
          <a:custGeom>
            <a:avLst/>
            <a:gdLst>
              <a:gd name="G0" fmla="+- 0 0 0"/>
              <a:gd name="G1" fmla="+- 2200 0 0"/>
              <a:gd name="G2" fmla="+- 21600 0 0"/>
              <a:gd name="T0" fmla="*/ 21488 w 21600"/>
              <a:gd name="T1" fmla="*/ 0 h 23800"/>
              <a:gd name="T2" fmla="*/ 0 w 21600"/>
              <a:gd name="T3" fmla="*/ 23800 h 23800"/>
              <a:gd name="T4" fmla="*/ 0 w 21600"/>
              <a:gd name="T5" fmla="*/ 2200 h 23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3800" fill="none" extrusionOk="0">
                <a:moveTo>
                  <a:pt x="21487" y="0"/>
                </a:moveTo>
                <a:cubicBezTo>
                  <a:pt x="21562" y="730"/>
                  <a:pt x="21600" y="1465"/>
                  <a:pt x="21600" y="2200"/>
                </a:cubicBezTo>
                <a:cubicBezTo>
                  <a:pt x="21600" y="14129"/>
                  <a:pt x="11929" y="23799"/>
                  <a:pt x="0" y="23800"/>
                </a:cubicBezTo>
              </a:path>
              <a:path w="21600" h="23800" stroke="0" extrusionOk="0">
                <a:moveTo>
                  <a:pt x="21487" y="0"/>
                </a:moveTo>
                <a:cubicBezTo>
                  <a:pt x="21562" y="730"/>
                  <a:pt x="21600" y="1465"/>
                  <a:pt x="21600" y="2200"/>
                </a:cubicBezTo>
                <a:cubicBezTo>
                  <a:pt x="21600" y="14129"/>
                  <a:pt x="11929" y="23799"/>
                  <a:pt x="0" y="23800"/>
                </a:cubicBezTo>
                <a:lnTo>
                  <a:pt x="0" y="22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30" name="Arc 1014"/>
          <p:cNvSpPr>
            <a:spLocks/>
          </p:cNvSpPr>
          <p:nvPr/>
        </p:nvSpPr>
        <p:spPr bwMode="auto">
          <a:xfrm rot="16200000">
            <a:off x="2816352" y="3102614"/>
            <a:ext cx="84138" cy="3016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31" name="Arc 1015"/>
          <p:cNvSpPr>
            <a:spLocks/>
          </p:cNvSpPr>
          <p:nvPr/>
        </p:nvSpPr>
        <p:spPr bwMode="auto">
          <a:xfrm rot="16200000">
            <a:off x="2663158" y="3089120"/>
            <a:ext cx="14288" cy="31750"/>
          </a:xfrm>
          <a:custGeom>
            <a:avLst/>
            <a:gdLst>
              <a:gd name="G0" fmla="+- 21511 0 0"/>
              <a:gd name="G1" fmla="+- 21468 0 0"/>
              <a:gd name="G2" fmla="+- 21600 0 0"/>
              <a:gd name="T0" fmla="*/ 0 w 21511"/>
              <a:gd name="T1" fmla="*/ 19512 h 21468"/>
              <a:gd name="T2" fmla="*/ 19126 w 21511"/>
              <a:gd name="T3" fmla="*/ 0 h 21468"/>
              <a:gd name="T4" fmla="*/ 21511 w 21511"/>
              <a:gd name="T5" fmla="*/ 21468 h 2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11" h="21468" fill="none" extrusionOk="0">
                <a:moveTo>
                  <a:pt x="-1" y="19511"/>
                </a:moveTo>
                <a:cubicBezTo>
                  <a:pt x="929" y="9289"/>
                  <a:pt x="8924" y="1133"/>
                  <a:pt x="19126" y="0"/>
                </a:cubicBezTo>
              </a:path>
              <a:path w="21511" h="21468" stroke="0" extrusionOk="0">
                <a:moveTo>
                  <a:pt x="-1" y="19511"/>
                </a:moveTo>
                <a:cubicBezTo>
                  <a:pt x="929" y="9289"/>
                  <a:pt x="8924" y="1133"/>
                  <a:pt x="19126" y="0"/>
                </a:cubicBezTo>
                <a:lnTo>
                  <a:pt x="21511" y="2146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32" name="Arc 1016"/>
          <p:cNvSpPr>
            <a:spLocks/>
          </p:cNvSpPr>
          <p:nvPr/>
        </p:nvSpPr>
        <p:spPr bwMode="auto">
          <a:xfrm rot="16200000">
            <a:off x="2822703" y="3023239"/>
            <a:ext cx="66675" cy="635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33" name="Arc 1017"/>
          <p:cNvSpPr>
            <a:spLocks/>
          </p:cNvSpPr>
          <p:nvPr/>
        </p:nvSpPr>
        <p:spPr bwMode="auto">
          <a:xfrm rot="16200000">
            <a:off x="2849691" y="2937515"/>
            <a:ext cx="103187" cy="77787"/>
          </a:xfrm>
          <a:custGeom>
            <a:avLst/>
            <a:gdLst>
              <a:gd name="G0" fmla="+- 21568 0 0"/>
              <a:gd name="G1" fmla="+- 21597 0 0"/>
              <a:gd name="G2" fmla="+- 21600 0 0"/>
              <a:gd name="T0" fmla="*/ 0 w 21568"/>
              <a:gd name="T1" fmla="*/ 20421 h 21597"/>
              <a:gd name="T2" fmla="*/ 21236 w 21568"/>
              <a:gd name="T3" fmla="*/ 0 h 21597"/>
              <a:gd name="T4" fmla="*/ 21568 w 21568"/>
              <a:gd name="T5" fmla="*/ 21597 h 2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8" h="21597" fill="none" extrusionOk="0">
                <a:moveTo>
                  <a:pt x="0" y="20421"/>
                </a:moveTo>
                <a:cubicBezTo>
                  <a:pt x="617" y="9093"/>
                  <a:pt x="9892" y="173"/>
                  <a:pt x="21235" y="-1"/>
                </a:cubicBezTo>
              </a:path>
              <a:path w="21568" h="21597" stroke="0" extrusionOk="0">
                <a:moveTo>
                  <a:pt x="0" y="20421"/>
                </a:moveTo>
                <a:cubicBezTo>
                  <a:pt x="617" y="9093"/>
                  <a:pt x="9892" y="173"/>
                  <a:pt x="21235" y="-1"/>
                </a:cubicBezTo>
                <a:lnTo>
                  <a:pt x="21568" y="2159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34" name="Arc 1018"/>
          <p:cNvSpPr>
            <a:spLocks/>
          </p:cNvSpPr>
          <p:nvPr/>
        </p:nvSpPr>
        <p:spPr bwMode="auto">
          <a:xfrm rot="16200000">
            <a:off x="2825878" y="2942277"/>
            <a:ext cx="20637" cy="112712"/>
          </a:xfrm>
          <a:custGeom>
            <a:avLst/>
            <a:gdLst>
              <a:gd name="G0" fmla="+- 3912 0 0"/>
              <a:gd name="G1" fmla="+- 305 0 0"/>
              <a:gd name="G2" fmla="+- 21600 0 0"/>
              <a:gd name="T0" fmla="*/ 25510 w 25512"/>
              <a:gd name="T1" fmla="*/ 0 h 21905"/>
              <a:gd name="T2" fmla="*/ 0 w 25512"/>
              <a:gd name="T3" fmla="*/ 21548 h 21905"/>
              <a:gd name="T4" fmla="*/ 3912 w 25512"/>
              <a:gd name="T5" fmla="*/ 305 h 2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512" h="21905" fill="none" extrusionOk="0">
                <a:moveTo>
                  <a:pt x="25509" y="0"/>
                </a:moveTo>
                <a:cubicBezTo>
                  <a:pt x="25511" y="101"/>
                  <a:pt x="25512" y="203"/>
                  <a:pt x="25512" y="305"/>
                </a:cubicBezTo>
                <a:cubicBezTo>
                  <a:pt x="25512" y="12234"/>
                  <a:pt x="15841" y="21905"/>
                  <a:pt x="3912" y="21905"/>
                </a:cubicBezTo>
                <a:cubicBezTo>
                  <a:pt x="2599" y="21905"/>
                  <a:pt x="1290" y="21785"/>
                  <a:pt x="0" y="21547"/>
                </a:cubicBezTo>
              </a:path>
              <a:path w="25512" h="21905" stroke="0" extrusionOk="0">
                <a:moveTo>
                  <a:pt x="25509" y="0"/>
                </a:moveTo>
                <a:cubicBezTo>
                  <a:pt x="25511" y="101"/>
                  <a:pt x="25512" y="203"/>
                  <a:pt x="25512" y="305"/>
                </a:cubicBezTo>
                <a:cubicBezTo>
                  <a:pt x="25512" y="12234"/>
                  <a:pt x="15841" y="21905"/>
                  <a:pt x="3912" y="21905"/>
                </a:cubicBezTo>
                <a:cubicBezTo>
                  <a:pt x="2599" y="21905"/>
                  <a:pt x="1290" y="21785"/>
                  <a:pt x="0" y="21547"/>
                </a:cubicBezTo>
                <a:lnTo>
                  <a:pt x="3912" y="305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35" name="Arc 1019"/>
          <p:cNvSpPr>
            <a:spLocks/>
          </p:cNvSpPr>
          <p:nvPr/>
        </p:nvSpPr>
        <p:spPr bwMode="auto">
          <a:xfrm rot="16200000">
            <a:off x="2864772" y="2903384"/>
            <a:ext cx="123825" cy="90487"/>
          </a:xfrm>
          <a:custGeom>
            <a:avLst/>
            <a:gdLst>
              <a:gd name="G0" fmla="+- 21576 0 0"/>
              <a:gd name="G1" fmla="+- 21598 0 0"/>
              <a:gd name="G2" fmla="+- 21600 0 0"/>
              <a:gd name="T0" fmla="*/ 0 w 21576"/>
              <a:gd name="T1" fmla="*/ 20587 h 21598"/>
              <a:gd name="T2" fmla="*/ 21299 w 21576"/>
              <a:gd name="T3" fmla="*/ 0 h 21598"/>
              <a:gd name="T4" fmla="*/ 21576 w 21576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76" h="21598" fill="none" extrusionOk="0">
                <a:moveTo>
                  <a:pt x="-1" y="20586"/>
                </a:moveTo>
                <a:cubicBezTo>
                  <a:pt x="534" y="9170"/>
                  <a:pt x="9870" y="146"/>
                  <a:pt x="21298" y="-1"/>
                </a:cubicBezTo>
              </a:path>
              <a:path w="21576" h="21598" stroke="0" extrusionOk="0">
                <a:moveTo>
                  <a:pt x="-1" y="20586"/>
                </a:moveTo>
                <a:cubicBezTo>
                  <a:pt x="534" y="9170"/>
                  <a:pt x="9870" y="146"/>
                  <a:pt x="21298" y="-1"/>
                </a:cubicBezTo>
                <a:lnTo>
                  <a:pt x="21576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36" name="Rectangle 1020"/>
          <p:cNvSpPr>
            <a:spLocks noChangeArrowheads="1"/>
          </p:cNvSpPr>
          <p:nvPr/>
        </p:nvSpPr>
        <p:spPr bwMode="auto">
          <a:xfrm>
            <a:off x="2813178" y="2901001"/>
            <a:ext cx="47625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37" name="Rectangle 1021"/>
          <p:cNvSpPr>
            <a:spLocks noChangeArrowheads="1"/>
          </p:cNvSpPr>
          <p:nvPr/>
        </p:nvSpPr>
        <p:spPr bwMode="auto">
          <a:xfrm>
            <a:off x="2671890" y="2848614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38" name="Rectangle 1022"/>
          <p:cNvSpPr>
            <a:spLocks noChangeArrowheads="1"/>
          </p:cNvSpPr>
          <p:nvPr/>
        </p:nvSpPr>
        <p:spPr bwMode="auto">
          <a:xfrm>
            <a:off x="2735390" y="2880364"/>
            <a:ext cx="44450" cy="476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39" name="Rectangle 1023"/>
          <p:cNvSpPr>
            <a:spLocks noChangeArrowheads="1"/>
          </p:cNvSpPr>
          <p:nvPr/>
        </p:nvSpPr>
        <p:spPr bwMode="auto">
          <a:xfrm>
            <a:off x="2849690" y="2853376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40" name="Rectangle 1024"/>
          <p:cNvSpPr>
            <a:spLocks noChangeArrowheads="1"/>
          </p:cNvSpPr>
          <p:nvPr/>
        </p:nvSpPr>
        <p:spPr bwMode="auto">
          <a:xfrm>
            <a:off x="3070352" y="2831151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41" name="Rectangle 1025"/>
          <p:cNvSpPr>
            <a:spLocks noChangeArrowheads="1"/>
          </p:cNvSpPr>
          <p:nvPr/>
        </p:nvSpPr>
        <p:spPr bwMode="auto">
          <a:xfrm>
            <a:off x="2930652" y="2777176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42" name="Rectangle 1026"/>
          <p:cNvSpPr>
            <a:spLocks noChangeArrowheads="1"/>
          </p:cNvSpPr>
          <p:nvPr/>
        </p:nvSpPr>
        <p:spPr bwMode="auto">
          <a:xfrm>
            <a:off x="2989390" y="2808926"/>
            <a:ext cx="44450" cy="63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43" name="Rectangle 1027"/>
          <p:cNvSpPr>
            <a:spLocks noChangeArrowheads="1"/>
          </p:cNvSpPr>
          <p:nvPr/>
        </p:nvSpPr>
        <p:spPr bwMode="auto">
          <a:xfrm>
            <a:off x="3103690" y="2781939"/>
            <a:ext cx="49212" cy="476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44" name="Line 1028"/>
          <p:cNvSpPr>
            <a:spLocks noChangeShapeType="1"/>
          </p:cNvSpPr>
          <p:nvPr/>
        </p:nvSpPr>
        <p:spPr bwMode="auto">
          <a:xfrm flipV="1">
            <a:off x="2921127" y="248190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45" name="Arc 1029"/>
          <p:cNvSpPr>
            <a:spLocks/>
          </p:cNvSpPr>
          <p:nvPr/>
        </p:nvSpPr>
        <p:spPr bwMode="auto">
          <a:xfrm rot="16200000">
            <a:off x="2913191" y="2564452"/>
            <a:ext cx="96837" cy="42863"/>
          </a:xfrm>
          <a:custGeom>
            <a:avLst/>
            <a:gdLst>
              <a:gd name="G0" fmla="+- 360 0 0"/>
              <a:gd name="G1" fmla="+- 21600 0 0"/>
              <a:gd name="G2" fmla="+- 21600 0 0"/>
              <a:gd name="T0" fmla="*/ 0 w 21960"/>
              <a:gd name="T1" fmla="*/ 3 h 21600"/>
              <a:gd name="T2" fmla="*/ 21960 w 21960"/>
              <a:gd name="T3" fmla="*/ 21600 h 21600"/>
              <a:gd name="T4" fmla="*/ 360 w 2196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60" h="21600" fill="none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289" y="0"/>
                  <a:pt x="21960" y="9670"/>
                  <a:pt x="21960" y="21600"/>
                </a:cubicBezTo>
              </a:path>
              <a:path w="21960" h="21600" stroke="0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289" y="0"/>
                  <a:pt x="21960" y="9670"/>
                  <a:pt x="21960" y="21600"/>
                </a:cubicBezTo>
                <a:lnTo>
                  <a:pt x="36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46" name="Arc 1030"/>
          <p:cNvSpPr>
            <a:spLocks/>
          </p:cNvSpPr>
          <p:nvPr/>
        </p:nvSpPr>
        <p:spPr bwMode="auto">
          <a:xfrm rot="16200000">
            <a:off x="2929859" y="2525558"/>
            <a:ext cx="38100" cy="84137"/>
          </a:xfrm>
          <a:custGeom>
            <a:avLst/>
            <a:gdLst>
              <a:gd name="G0" fmla="+- 938 0 0"/>
              <a:gd name="G1" fmla="+- 21600 0 0"/>
              <a:gd name="G2" fmla="+- 21600 0 0"/>
              <a:gd name="T0" fmla="*/ 0 w 22538"/>
              <a:gd name="T1" fmla="*/ 20 h 21600"/>
              <a:gd name="T2" fmla="*/ 22538 w 22538"/>
              <a:gd name="T3" fmla="*/ 21600 h 21600"/>
              <a:gd name="T4" fmla="*/ 938 w 2253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8" h="21600" fill="none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867" y="0"/>
                  <a:pt x="22538" y="9670"/>
                  <a:pt x="22538" y="21600"/>
                </a:cubicBezTo>
              </a:path>
              <a:path w="22538" h="21600" stroke="0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867" y="0"/>
                  <a:pt x="22538" y="9670"/>
                  <a:pt x="22538" y="21600"/>
                </a:cubicBezTo>
                <a:lnTo>
                  <a:pt x="93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47" name="Arc 1031"/>
          <p:cNvSpPr>
            <a:spLocks/>
          </p:cNvSpPr>
          <p:nvPr/>
        </p:nvSpPr>
        <p:spPr bwMode="auto">
          <a:xfrm rot="16200000">
            <a:off x="2791746" y="2481108"/>
            <a:ext cx="122238" cy="53975"/>
          </a:xfrm>
          <a:custGeom>
            <a:avLst/>
            <a:gdLst>
              <a:gd name="G0" fmla="+- 21569 0 0"/>
              <a:gd name="G1" fmla="+- 21598 0 0"/>
              <a:gd name="G2" fmla="+- 21600 0 0"/>
              <a:gd name="T0" fmla="*/ 0 w 21569"/>
              <a:gd name="T1" fmla="*/ 20432 h 21598"/>
              <a:gd name="T2" fmla="*/ 21289 w 21569"/>
              <a:gd name="T3" fmla="*/ 0 h 21598"/>
              <a:gd name="T4" fmla="*/ 21569 w 21569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9" h="21598" fill="none" extrusionOk="0">
                <a:moveTo>
                  <a:pt x="0" y="20432"/>
                </a:moveTo>
                <a:cubicBezTo>
                  <a:pt x="614" y="9080"/>
                  <a:pt x="9921" y="147"/>
                  <a:pt x="21288" y="-1"/>
                </a:cubicBezTo>
              </a:path>
              <a:path w="21569" h="21598" stroke="0" extrusionOk="0">
                <a:moveTo>
                  <a:pt x="0" y="20432"/>
                </a:moveTo>
                <a:cubicBezTo>
                  <a:pt x="614" y="9080"/>
                  <a:pt x="9921" y="147"/>
                  <a:pt x="21288" y="-1"/>
                </a:cubicBezTo>
                <a:lnTo>
                  <a:pt x="21569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48" name="Arc 1032"/>
          <p:cNvSpPr>
            <a:spLocks/>
          </p:cNvSpPr>
          <p:nvPr/>
        </p:nvSpPr>
        <p:spPr bwMode="auto">
          <a:xfrm rot="16200000">
            <a:off x="2813971" y="2373158"/>
            <a:ext cx="58738" cy="952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0202 w 21600"/>
              <a:gd name="T1" fmla="*/ 21555 h 21555"/>
              <a:gd name="T2" fmla="*/ 0 w 21600"/>
              <a:gd name="T3" fmla="*/ 0 h 21555"/>
              <a:gd name="T4" fmla="*/ 21600 w 21600"/>
              <a:gd name="T5" fmla="*/ 0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55" fill="none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</a:path>
              <a:path w="21600" h="21555" stroke="0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49" name="Arc 1033"/>
          <p:cNvSpPr>
            <a:spLocks/>
          </p:cNvSpPr>
          <p:nvPr/>
        </p:nvSpPr>
        <p:spPr bwMode="auto">
          <a:xfrm rot="16200000">
            <a:off x="2706022" y="2422371"/>
            <a:ext cx="7937" cy="9525"/>
          </a:xfrm>
          <a:custGeom>
            <a:avLst/>
            <a:gdLst>
              <a:gd name="G0" fmla="+- 5239 0 0"/>
              <a:gd name="G1" fmla="+- 21600 0 0"/>
              <a:gd name="G2" fmla="+- 21600 0 0"/>
              <a:gd name="T0" fmla="*/ 0 w 26325"/>
              <a:gd name="T1" fmla="*/ 645 h 21600"/>
              <a:gd name="T2" fmla="*/ 26325 w 26325"/>
              <a:gd name="T3" fmla="*/ 16914 h 21600"/>
              <a:gd name="T4" fmla="*/ 5239 w 2632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25" h="21600" fill="none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</a:path>
              <a:path w="26325" h="21600" stroke="0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  <a:lnTo>
                  <a:pt x="5239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50" name="Arc 1034"/>
          <p:cNvSpPr>
            <a:spLocks/>
          </p:cNvSpPr>
          <p:nvPr/>
        </p:nvSpPr>
        <p:spPr bwMode="auto">
          <a:xfrm rot="16200000">
            <a:off x="2811590" y="2416814"/>
            <a:ext cx="44450" cy="285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976 w 21600"/>
              <a:gd name="T1" fmla="*/ 21539 h 21539"/>
              <a:gd name="T2" fmla="*/ 0 w 21600"/>
              <a:gd name="T3" fmla="*/ 0 h 21539"/>
              <a:gd name="T4" fmla="*/ 21600 w 21600"/>
              <a:gd name="T5" fmla="*/ 0 h 2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39" fill="none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</a:path>
              <a:path w="21600" h="21539" stroke="0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51" name="Arc 1035"/>
          <p:cNvSpPr>
            <a:spLocks/>
          </p:cNvSpPr>
          <p:nvPr/>
        </p:nvSpPr>
        <p:spPr bwMode="auto">
          <a:xfrm rot="16200000">
            <a:off x="2797303" y="2515239"/>
            <a:ext cx="71437" cy="33338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73"/>
              <a:gd name="T1" fmla="*/ 6 h 21600"/>
              <a:gd name="T2" fmla="*/ 22073 w 22073"/>
              <a:gd name="T3" fmla="*/ 20717 h 21600"/>
              <a:gd name="T4" fmla="*/ 491 w 2207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73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</a:path>
              <a:path w="22073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52" name="Arc 1036"/>
          <p:cNvSpPr>
            <a:spLocks/>
          </p:cNvSpPr>
          <p:nvPr/>
        </p:nvSpPr>
        <p:spPr bwMode="auto">
          <a:xfrm rot="16200000">
            <a:off x="2821115" y="2439039"/>
            <a:ext cx="6350" cy="508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53" name="Rectangle 1037"/>
          <p:cNvSpPr>
            <a:spLocks noChangeArrowheads="1"/>
          </p:cNvSpPr>
          <p:nvPr/>
        </p:nvSpPr>
        <p:spPr bwMode="auto">
          <a:xfrm>
            <a:off x="2940177" y="249460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54" name="Rectangle 1038"/>
          <p:cNvSpPr>
            <a:spLocks noChangeArrowheads="1"/>
          </p:cNvSpPr>
          <p:nvPr/>
        </p:nvSpPr>
        <p:spPr bwMode="auto">
          <a:xfrm>
            <a:off x="2836991" y="2464439"/>
            <a:ext cx="26987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55" name="Rectangle 1039"/>
          <p:cNvSpPr>
            <a:spLocks noChangeArrowheads="1"/>
          </p:cNvSpPr>
          <p:nvPr/>
        </p:nvSpPr>
        <p:spPr bwMode="auto">
          <a:xfrm>
            <a:off x="2883028" y="2481902"/>
            <a:ext cx="28575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56" name="Rectangle 1040"/>
          <p:cNvSpPr>
            <a:spLocks noChangeArrowheads="1"/>
          </p:cNvSpPr>
          <p:nvPr/>
        </p:nvSpPr>
        <p:spPr bwMode="auto">
          <a:xfrm>
            <a:off x="2965578" y="2467615"/>
            <a:ext cx="30163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57" name="Arc 1041"/>
          <p:cNvSpPr>
            <a:spLocks/>
          </p:cNvSpPr>
          <p:nvPr/>
        </p:nvSpPr>
        <p:spPr bwMode="auto">
          <a:xfrm rot="16200000">
            <a:off x="2502028" y="2332677"/>
            <a:ext cx="84137" cy="138112"/>
          </a:xfrm>
          <a:custGeom>
            <a:avLst/>
            <a:gdLst>
              <a:gd name="G0" fmla="+- 21589 0 0"/>
              <a:gd name="G1" fmla="+- 21596 0 0"/>
              <a:gd name="G2" fmla="+- 21600 0 0"/>
              <a:gd name="T0" fmla="*/ 0 w 21589"/>
              <a:gd name="T1" fmla="*/ 20921 h 21596"/>
              <a:gd name="T2" fmla="*/ 21182 w 21589"/>
              <a:gd name="T3" fmla="*/ 0 h 21596"/>
              <a:gd name="T4" fmla="*/ 21589 w 21589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9" h="21596" fill="none" extrusionOk="0">
                <a:moveTo>
                  <a:pt x="-1" y="20920"/>
                </a:moveTo>
                <a:cubicBezTo>
                  <a:pt x="359" y="9417"/>
                  <a:pt x="9675" y="216"/>
                  <a:pt x="21181" y="-1"/>
                </a:cubicBezTo>
              </a:path>
              <a:path w="21589" h="21596" stroke="0" extrusionOk="0">
                <a:moveTo>
                  <a:pt x="-1" y="20920"/>
                </a:moveTo>
                <a:cubicBezTo>
                  <a:pt x="359" y="9417"/>
                  <a:pt x="9675" y="216"/>
                  <a:pt x="21181" y="-1"/>
                </a:cubicBezTo>
                <a:lnTo>
                  <a:pt x="21589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58" name="Arc 1042"/>
          <p:cNvSpPr>
            <a:spLocks/>
          </p:cNvSpPr>
          <p:nvPr/>
        </p:nvSpPr>
        <p:spPr bwMode="auto">
          <a:xfrm rot="16200000">
            <a:off x="2507584" y="2289021"/>
            <a:ext cx="36513" cy="41275"/>
          </a:xfrm>
          <a:custGeom>
            <a:avLst/>
            <a:gdLst>
              <a:gd name="G0" fmla="+- 21600 0 0"/>
              <a:gd name="G1" fmla="+- 1539 0 0"/>
              <a:gd name="G2" fmla="+- 21600 0 0"/>
              <a:gd name="T0" fmla="*/ 19660 w 21600"/>
              <a:gd name="T1" fmla="*/ 23052 h 23052"/>
              <a:gd name="T2" fmla="*/ 55 w 21600"/>
              <a:gd name="T3" fmla="*/ 0 h 23052"/>
              <a:gd name="T4" fmla="*/ 21600 w 21600"/>
              <a:gd name="T5" fmla="*/ 1539 h 23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3052" fill="none" extrusionOk="0">
                <a:moveTo>
                  <a:pt x="19660" y="23051"/>
                </a:moveTo>
                <a:cubicBezTo>
                  <a:pt x="8527" y="22047"/>
                  <a:pt x="0" y="12716"/>
                  <a:pt x="0" y="1539"/>
                </a:cubicBezTo>
                <a:cubicBezTo>
                  <a:pt x="-1" y="1025"/>
                  <a:pt x="18" y="512"/>
                  <a:pt x="54" y="-1"/>
                </a:cubicBezTo>
              </a:path>
              <a:path w="21600" h="23052" stroke="0" extrusionOk="0">
                <a:moveTo>
                  <a:pt x="19660" y="23051"/>
                </a:moveTo>
                <a:cubicBezTo>
                  <a:pt x="8527" y="22047"/>
                  <a:pt x="0" y="12716"/>
                  <a:pt x="0" y="1539"/>
                </a:cubicBezTo>
                <a:cubicBezTo>
                  <a:pt x="-1" y="1025"/>
                  <a:pt x="18" y="512"/>
                  <a:pt x="54" y="-1"/>
                </a:cubicBezTo>
                <a:lnTo>
                  <a:pt x="21600" y="153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59" name="Arc 1043"/>
          <p:cNvSpPr>
            <a:spLocks/>
          </p:cNvSpPr>
          <p:nvPr/>
        </p:nvSpPr>
        <p:spPr bwMode="auto">
          <a:xfrm rot="16200000">
            <a:off x="2505997" y="2304896"/>
            <a:ext cx="28575" cy="7778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171 w 21600"/>
              <a:gd name="T1" fmla="*/ 21463 h 21463"/>
              <a:gd name="T2" fmla="*/ 0 w 21600"/>
              <a:gd name="T3" fmla="*/ 0 h 21463"/>
              <a:gd name="T4" fmla="*/ 21600 w 21600"/>
              <a:gd name="T5" fmla="*/ 0 h 2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463" fill="none" extrusionOk="0">
                <a:moveTo>
                  <a:pt x="19171" y="21462"/>
                </a:moveTo>
                <a:cubicBezTo>
                  <a:pt x="8251" y="20227"/>
                  <a:pt x="0" y="10989"/>
                  <a:pt x="0" y="0"/>
                </a:cubicBezTo>
              </a:path>
              <a:path w="21600" h="21463" stroke="0" extrusionOk="0">
                <a:moveTo>
                  <a:pt x="19171" y="21462"/>
                </a:moveTo>
                <a:cubicBezTo>
                  <a:pt x="8251" y="20227"/>
                  <a:pt x="0" y="1098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60" name="Arc 1044"/>
          <p:cNvSpPr>
            <a:spLocks/>
          </p:cNvSpPr>
          <p:nvPr/>
        </p:nvSpPr>
        <p:spPr bwMode="auto">
          <a:xfrm rot="16200000">
            <a:off x="2559178" y="2318390"/>
            <a:ext cx="34925" cy="193675"/>
          </a:xfrm>
          <a:custGeom>
            <a:avLst/>
            <a:gdLst>
              <a:gd name="G0" fmla="+- 1027 0 0"/>
              <a:gd name="G1" fmla="+- 21600 0 0"/>
              <a:gd name="G2" fmla="+- 21600 0 0"/>
              <a:gd name="T0" fmla="*/ 0 w 22627"/>
              <a:gd name="T1" fmla="*/ 24 h 21600"/>
              <a:gd name="T2" fmla="*/ 22627 w 22627"/>
              <a:gd name="T3" fmla="*/ 21600 h 21600"/>
              <a:gd name="T4" fmla="*/ 1027 w 22627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27" h="21600" fill="none" extrusionOk="0">
                <a:moveTo>
                  <a:pt x="0" y="24"/>
                </a:moveTo>
                <a:cubicBezTo>
                  <a:pt x="342" y="8"/>
                  <a:pt x="684" y="-1"/>
                  <a:pt x="1027" y="0"/>
                </a:cubicBezTo>
                <a:cubicBezTo>
                  <a:pt x="12956" y="0"/>
                  <a:pt x="22627" y="9670"/>
                  <a:pt x="22627" y="21600"/>
                </a:cubicBezTo>
              </a:path>
              <a:path w="22627" h="21600" stroke="0" extrusionOk="0">
                <a:moveTo>
                  <a:pt x="0" y="24"/>
                </a:moveTo>
                <a:cubicBezTo>
                  <a:pt x="342" y="8"/>
                  <a:pt x="684" y="-1"/>
                  <a:pt x="1027" y="0"/>
                </a:cubicBezTo>
                <a:cubicBezTo>
                  <a:pt x="12956" y="0"/>
                  <a:pt x="22627" y="9670"/>
                  <a:pt x="22627" y="21600"/>
                </a:cubicBezTo>
                <a:lnTo>
                  <a:pt x="1027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61" name="Arc 1045"/>
          <p:cNvSpPr>
            <a:spLocks/>
          </p:cNvSpPr>
          <p:nvPr/>
        </p:nvSpPr>
        <p:spPr bwMode="auto">
          <a:xfrm rot="16200000">
            <a:off x="2493296" y="2301720"/>
            <a:ext cx="4762" cy="114300"/>
          </a:xfrm>
          <a:custGeom>
            <a:avLst/>
            <a:gdLst>
              <a:gd name="G0" fmla="+- 21600 0 0"/>
              <a:gd name="G1" fmla="+- 675 0 0"/>
              <a:gd name="G2" fmla="+- 21600 0 0"/>
              <a:gd name="T0" fmla="*/ 9082 w 21600"/>
              <a:gd name="T1" fmla="*/ 18278 h 18278"/>
              <a:gd name="T2" fmla="*/ 11 w 21600"/>
              <a:gd name="T3" fmla="*/ 0 h 18278"/>
              <a:gd name="T4" fmla="*/ 21600 w 21600"/>
              <a:gd name="T5" fmla="*/ 675 h 18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278" fill="none" extrusionOk="0">
                <a:moveTo>
                  <a:pt x="9082" y="18277"/>
                </a:moveTo>
                <a:cubicBezTo>
                  <a:pt x="3384" y="14225"/>
                  <a:pt x="0" y="7666"/>
                  <a:pt x="0" y="675"/>
                </a:cubicBezTo>
                <a:cubicBezTo>
                  <a:pt x="-1" y="449"/>
                  <a:pt x="3" y="224"/>
                  <a:pt x="10" y="-1"/>
                </a:cubicBezTo>
              </a:path>
              <a:path w="21600" h="18278" stroke="0" extrusionOk="0">
                <a:moveTo>
                  <a:pt x="9082" y="18277"/>
                </a:moveTo>
                <a:cubicBezTo>
                  <a:pt x="3384" y="14225"/>
                  <a:pt x="0" y="7666"/>
                  <a:pt x="0" y="675"/>
                </a:cubicBezTo>
                <a:cubicBezTo>
                  <a:pt x="-1" y="449"/>
                  <a:pt x="3" y="224"/>
                  <a:pt x="10" y="-1"/>
                </a:cubicBezTo>
                <a:lnTo>
                  <a:pt x="21600" y="675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62" name="Arc 1046"/>
          <p:cNvSpPr>
            <a:spLocks/>
          </p:cNvSpPr>
          <p:nvPr/>
        </p:nvSpPr>
        <p:spPr bwMode="auto">
          <a:xfrm rot="16200000">
            <a:off x="2734596" y="2458883"/>
            <a:ext cx="84138" cy="73025"/>
          </a:xfrm>
          <a:custGeom>
            <a:avLst/>
            <a:gdLst>
              <a:gd name="G0" fmla="+- 21584 0 0"/>
              <a:gd name="G1" fmla="+- 21596 0 0"/>
              <a:gd name="G2" fmla="+- 21600 0 0"/>
              <a:gd name="T0" fmla="*/ 0 w 21584"/>
              <a:gd name="T1" fmla="*/ 20766 h 21596"/>
              <a:gd name="T2" fmla="*/ 21177 w 21584"/>
              <a:gd name="T3" fmla="*/ 0 h 21596"/>
              <a:gd name="T4" fmla="*/ 21584 w 21584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4" h="21596" fill="none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</a:path>
              <a:path w="21584" h="21596" stroke="0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  <a:lnTo>
                  <a:pt x="21584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63" name="Arc 1047"/>
          <p:cNvSpPr>
            <a:spLocks/>
          </p:cNvSpPr>
          <p:nvPr/>
        </p:nvSpPr>
        <p:spPr bwMode="auto">
          <a:xfrm rot="16200000">
            <a:off x="2604422" y="2392209"/>
            <a:ext cx="28575" cy="7937"/>
          </a:xfrm>
          <a:custGeom>
            <a:avLst/>
            <a:gdLst>
              <a:gd name="G0" fmla="+- 21600 0 0"/>
              <a:gd name="G1" fmla="+- 12456 0 0"/>
              <a:gd name="G2" fmla="+- 21600 0 0"/>
              <a:gd name="T0" fmla="*/ 18049 w 21600"/>
              <a:gd name="T1" fmla="*/ 33762 h 33762"/>
              <a:gd name="T2" fmla="*/ 3953 w 21600"/>
              <a:gd name="T3" fmla="*/ 0 h 33762"/>
              <a:gd name="T4" fmla="*/ 21600 w 21600"/>
              <a:gd name="T5" fmla="*/ 12456 h 33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33762" fill="none" extrusionOk="0">
                <a:moveTo>
                  <a:pt x="18048" y="33762"/>
                </a:moveTo>
                <a:cubicBezTo>
                  <a:pt x="7633" y="32026"/>
                  <a:pt x="0" y="23014"/>
                  <a:pt x="0" y="12456"/>
                </a:cubicBezTo>
                <a:cubicBezTo>
                  <a:pt x="-1" y="7995"/>
                  <a:pt x="1380" y="3644"/>
                  <a:pt x="3953" y="0"/>
                </a:cubicBezTo>
              </a:path>
              <a:path w="21600" h="33762" stroke="0" extrusionOk="0">
                <a:moveTo>
                  <a:pt x="18048" y="33762"/>
                </a:moveTo>
                <a:cubicBezTo>
                  <a:pt x="7633" y="32026"/>
                  <a:pt x="0" y="23014"/>
                  <a:pt x="0" y="12456"/>
                </a:cubicBezTo>
                <a:cubicBezTo>
                  <a:pt x="-1" y="7995"/>
                  <a:pt x="1380" y="3644"/>
                  <a:pt x="3953" y="0"/>
                </a:cubicBezTo>
                <a:lnTo>
                  <a:pt x="21600" y="1245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64" name="Arc 1048"/>
          <p:cNvSpPr>
            <a:spLocks/>
          </p:cNvSpPr>
          <p:nvPr/>
        </p:nvSpPr>
        <p:spPr bwMode="auto">
          <a:xfrm rot="16200000">
            <a:off x="2736978" y="2388240"/>
            <a:ext cx="34925" cy="158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65" name="Arc 1049"/>
          <p:cNvSpPr>
            <a:spLocks/>
          </p:cNvSpPr>
          <p:nvPr/>
        </p:nvSpPr>
        <p:spPr bwMode="auto">
          <a:xfrm rot="16200000">
            <a:off x="2588547" y="2433483"/>
            <a:ext cx="7937" cy="19050"/>
          </a:xfrm>
          <a:custGeom>
            <a:avLst/>
            <a:gdLst>
              <a:gd name="G0" fmla="+- 13368 0 0"/>
              <a:gd name="G1" fmla="+- 21600 0 0"/>
              <a:gd name="G2" fmla="+- 21600 0 0"/>
              <a:gd name="T0" fmla="*/ 0 w 34968"/>
              <a:gd name="T1" fmla="*/ 4633 h 21600"/>
              <a:gd name="T2" fmla="*/ 34968 w 34968"/>
              <a:gd name="T3" fmla="*/ 21600 h 21600"/>
              <a:gd name="T4" fmla="*/ 13368 w 3496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968" h="21600" fill="none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</a:path>
              <a:path w="34968" h="21600" stroke="0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  <a:lnTo>
                  <a:pt x="1336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66" name="Arc 1050"/>
          <p:cNvSpPr>
            <a:spLocks/>
          </p:cNvSpPr>
          <p:nvPr/>
        </p:nvSpPr>
        <p:spPr bwMode="auto">
          <a:xfrm rot="16200000">
            <a:off x="2748883" y="2406495"/>
            <a:ext cx="26988" cy="44450"/>
          </a:xfrm>
          <a:custGeom>
            <a:avLst/>
            <a:gdLst>
              <a:gd name="G0" fmla="+- 21600 0 0"/>
              <a:gd name="G1" fmla="+- 1486 0 0"/>
              <a:gd name="G2" fmla="+- 21600 0 0"/>
              <a:gd name="T0" fmla="*/ 18987 w 21600"/>
              <a:gd name="T1" fmla="*/ 22927 h 22927"/>
              <a:gd name="T2" fmla="*/ 51 w 21600"/>
              <a:gd name="T3" fmla="*/ 0 h 22927"/>
              <a:gd name="T4" fmla="*/ 21600 w 21600"/>
              <a:gd name="T5" fmla="*/ 1486 h 22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27" fill="none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</a:path>
              <a:path w="21600" h="22927" stroke="0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  <a:lnTo>
                  <a:pt x="21600" y="148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67" name="Arc 1051"/>
          <p:cNvSpPr>
            <a:spLocks/>
          </p:cNvSpPr>
          <p:nvPr/>
        </p:nvSpPr>
        <p:spPr bwMode="auto">
          <a:xfrm rot="16200000">
            <a:off x="2659190" y="2477139"/>
            <a:ext cx="111125" cy="146050"/>
          </a:xfrm>
          <a:custGeom>
            <a:avLst/>
            <a:gdLst>
              <a:gd name="G0" fmla="+- 313 0 0"/>
              <a:gd name="G1" fmla="+- 21600 0 0"/>
              <a:gd name="G2" fmla="+- 21600 0 0"/>
              <a:gd name="T0" fmla="*/ 0 w 21912"/>
              <a:gd name="T1" fmla="*/ 2 h 21600"/>
              <a:gd name="T2" fmla="*/ 21912 w 21912"/>
              <a:gd name="T3" fmla="*/ 21387 h 21600"/>
              <a:gd name="T4" fmla="*/ 313 w 21912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12" h="21600" fill="none" extrusionOk="0">
                <a:moveTo>
                  <a:pt x="0" y="2"/>
                </a:moveTo>
                <a:cubicBezTo>
                  <a:pt x="104" y="0"/>
                  <a:pt x="208" y="-1"/>
                  <a:pt x="313" y="0"/>
                </a:cubicBezTo>
                <a:cubicBezTo>
                  <a:pt x="12159" y="0"/>
                  <a:pt x="21795" y="9541"/>
                  <a:pt x="21911" y="21387"/>
                </a:cubicBezTo>
              </a:path>
              <a:path w="21912" h="21600" stroke="0" extrusionOk="0">
                <a:moveTo>
                  <a:pt x="0" y="2"/>
                </a:moveTo>
                <a:cubicBezTo>
                  <a:pt x="104" y="0"/>
                  <a:pt x="208" y="-1"/>
                  <a:pt x="313" y="0"/>
                </a:cubicBezTo>
                <a:cubicBezTo>
                  <a:pt x="12159" y="0"/>
                  <a:pt x="21795" y="9541"/>
                  <a:pt x="21911" y="21387"/>
                </a:cubicBezTo>
                <a:lnTo>
                  <a:pt x="313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68" name="Arc 1052"/>
          <p:cNvSpPr>
            <a:spLocks/>
          </p:cNvSpPr>
          <p:nvPr/>
        </p:nvSpPr>
        <p:spPr bwMode="auto">
          <a:xfrm rot="16200000">
            <a:off x="3240216" y="2437452"/>
            <a:ext cx="84137" cy="74613"/>
          </a:xfrm>
          <a:custGeom>
            <a:avLst/>
            <a:gdLst>
              <a:gd name="G0" fmla="+- 415 0 0"/>
              <a:gd name="G1" fmla="+- 21600 0 0"/>
              <a:gd name="G2" fmla="+- 21600 0 0"/>
              <a:gd name="T0" fmla="*/ 0 w 22015"/>
              <a:gd name="T1" fmla="*/ 4 h 21600"/>
              <a:gd name="T2" fmla="*/ 22015 w 22015"/>
              <a:gd name="T3" fmla="*/ 21600 h 21600"/>
              <a:gd name="T4" fmla="*/ 415 w 2201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15" h="21600" fill="none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</a:path>
              <a:path w="22015" h="21600" stroke="0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  <a:lnTo>
                  <a:pt x="415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69" name="Arc 1053"/>
          <p:cNvSpPr>
            <a:spLocks/>
          </p:cNvSpPr>
          <p:nvPr/>
        </p:nvSpPr>
        <p:spPr bwMode="auto">
          <a:xfrm rot="16200000">
            <a:off x="3160840" y="2683514"/>
            <a:ext cx="30162" cy="476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70" name="Arc 1054"/>
          <p:cNvSpPr>
            <a:spLocks/>
          </p:cNvSpPr>
          <p:nvPr/>
        </p:nvSpPr>
        <p:spPr bwMode="auto">
          <a:xfrm rot="16200000">
            <a:off x="3260853" y="2553339"/>
            <a:ext cx="36512" cy="17463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71" name="Arc 1055"/>
          <p:cNvSpPr>
            <a:spLocks/>
          </p:cNvSpPr>
          <p:nvPr/>
        </p:nvSpPr>
        <p:spPr bwMode="auto">
          <a:xfrm rot="16200000">
            <a:off x="3131471" y="2785908"/>
            <a:ext cx="4763" cy="12700"/>
          </a:xfrm>
          <a:custGeom>
            <a:avLst/>
            <a:gdLst>
              <a:gd name="G0" fmla="+- 21306 0 0"/>
              <a:gd name="G1" fmla="+- 16867 0 0"/>
              <a:gd name="G2" fmla="+- 21600 0 0"/>
              <a:gd name="T0" fmla="*/ 0 w 21306"/>
              <a:gd name="T1" fmla="*/ 13316 h 16867"/>
              <a:gd name="T2" fmla="*/ 7813 w 21306"/>
              <a:gd name="T3" fmla="*/ 0 h 16867"/>
              <a:gd name="T4" fmla="*/ 21306 w 21306"/>
              <a:gd name="T5" fmla="*/ 16867 h 16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06" h="16867" fill="none" extrusionOk="0">
                <a:moveTo>
                  <a:pt x="-1" y="13315"/>
                </a:moveTo>
                <a:cubicBezTo>
                  <a:pt x="874" y="8066"/>
                  <a:pt x="3657" y="3324"/>
                  <a:pt x="7812" y="-1"/>
                </a:cubicBezTo>
              </a:path>
              <a:path w="21306" h="16867" stroke="0" extrusionOk="0">
                <a:moveTo>
                  <a:pt x="-1" y="13315"/>
                </a:moveTo>
                <a:cubicBezTo>
                  <a:pt x="874" y="8066"/>
                  <a:pt x="3657" y="3324"/>
                  <a:pt x="7812" y="-1"/>
                </a:cubicBezTo>
                <a:lnTo>
                  <a:pt x="21306" y="1686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72" name="Arc 1056"/>
          <p:cNvSpPr>
            <a:spLocks/>
          </p:cNvSpPr>
          <p:nvPr/>
        </p:nvSpPr>
        <p:spPr bwMode="auto">
          <a:xfrm rot="16200000">
            <a:off x="3244978" y="2466027"/>
            <a:ext cx="28575" cy="412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73" name="Arc 1057"/>
          <p:cNvSpPr>
            <a:spLocks/>
          </p:cNvSpPr>
          <p:nvPr/>
        </p:nvSpPr>
        <p:spPr bwMode="auto">
          <a:xfrm rot="16200000">
            <a:off x="3328322" y="2490633"/>
            <a:ext cx="46037" cy="50800"/>
          </a:xfrm>
          <a:custGeom>
            <a:avLst/>
            <a:gdLst>
              <a:gd name="G0" fmla="+- 21567 0 0"/>
              <a:gd name="G1" fmla="+- 21587 0 0"/>
              <a:gd name="G2" fmla="+- 21600 0 0"/>
              <a:gd name="T0" fmla="*/ 0 w 21567"/>
              <a:gd name="T1" fmla="*/ 20389 h 21587"/>
              <a:gd name="T2" fmla="*/ 20823 w 21567"/>
              <a:gd name="T3" fmla="*/ 0 h 21587"/>
              <a:gd name="T4" fmla="*/ 21567 w 21567"/>
              <a:gd name="T5" fmla="*/ 21587 h 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7" fill="none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</a:path>
              <a:path w="21567" h="21587" stroke="0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  <a:lnTo>
                  <a:pt x="21567" y="2158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74" name="Line 1058"/>
          <p:cNvSpPr>
            <a:spLocks noChangeShapeType="1"/>
          </p:cNvSpPr>
          <p:nvPr/>
        </p:nvSpPr>
        <p:spPr bwMode="auto">
          <a:xfrm>
            <a:off x="2505202" y="2581915"/>
            <a:ext cx="236538" cy="528637"/>
          </a:xfrm>
          <a:prstGeom prst="line">
            <a:avLst/>
          </a:prstGeom>
          <a:noFill/>
          <a:ln w="12700">
            <a:solidFill>
              <a:srgbClr val="AD6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75" name="Line 1059"/>
          <p:cNvSpPr>
            <a:spLocks noChangeShapeType="1"/>
          </p:cNvSpPr>
          <p:nvPr/>
        </p:nvSpPr>
        <p:spPr bwMode="auto">
          <a:xfrm flipV="1">
            <a:off x="2616327" y="290100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76" name="Arc 1060"/>
          <p:cNvSpPr>
            <a:spLocks/>
          </p:cNvSpPr>
          <p:nvPr/>
        </p:nvSpPr>
        <p:spPr bwMode="auto">
          <a:xfrm rot="16200000">
            <a:off x="2606009" y="2982758"/>
            <a:ext cx="96837" cy="44450"/>
          </a:xfrm>
          <a:custGeom>
            <a:avLst/>
            <a:gdLst>
              <a:gd name="G0" fmla="+- 360 0 0"/>
              <a:gd name="G1" fmla="+- 21600 0 0"/>
              <a:gd name="G2" fmla="+- 21600 0 0"/>
              <a:gd name="T0" fmla="*/ 0 w 21948"/>
              <a:gd name="T1" fmla="*/ 3 h 21600"/>
              <a:gd name="T2" fmla="*/ 21948 w 21948"/>
              <a:gd name="T3" fmla="*/ 20892 h 21600"/>
              <a:gd name="T4" fmla="*/ 360 w 2194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948" h="21600" fill="none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013" y="0"/>
                  <a:pt x="21566" y="9244"/>
                  <a:pt x="21948" y="20891"/>
                </a:cubicBezTo>
              </a:path>
              <a:path w="21948" h="21600" stroke="0" extrusionOk="0">
                <a:moveTo>
                  <a:pt x="0" y="3"/>
                </a:moveTo>
                <a:cubicBezTo>
                  <a:pt x="119" y="1"/>
                  <a:pt x="239" y="-1"/>
                  <a:pt x="360" y="0"/>
                </a:cubicBezTo>
                <a:cubicBezTo>
                  <a:pt x="12013" y="0"/>
                  <a:pt x="21566" y="9244"/>
                  <a:pt x="21948" y="20891"/>
                </a:cubicBezTo>
                <a:lnTo>
                  <a:pt x="36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77" name="Arc 1061"/>
          <p:cNvSpPr>
            <a:spLocks/>
          </p:cNvSpPr>
          <p:nvPr/>
        </p:nvSpPr>
        <p:spPr bwMode="auto">
          <a:xfrm rot="16200000">
            <a:off x="2623471" y="2951007"/>
            <a:ext cx="38100" cy="84138"/>
          </a:xfrm>
          <a:custGeom>
            <a:avLst/>
            <a:gdLst>
              <a:gd name="G0" fmla="+- 938 0 0"/>
              <a:gd name="G1" fmla="+- 21600 0 0"/>
              <a:gd name="G2" fmla="+- 21600 0 0"/>
              <a:gd name="T0" fmla="*/ 0 w 22535"/>
              <a:gd name="T1" fmla="*/ 20 h 21600"/>
              <a:gd name="T2" fmla="*/ 22535 w 22535"/>
              <a:gd name="T3" fmla="*/ 21230 h 21600"/>
              <a:gd name="T4" fmla="*/ 938 w 2253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5" h="21600" fill="none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</a:path>
              <a:path w="22535" h="21600" stroke="0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  <a:lnTo>
                  <a:pt x="93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78" name="Arc 1062"/>
          <p:cNvSpPr>
            <a:spLocks/>
          </p:cNvSpPr>
          <p:nvPr/>
        </p:nvSpPr>
        <p:spPr bwMode="auto">
          <a:xfrm rot="16200000">
            <a:off x="2481390" y="2901002"/>
            <a:ext cx="120650" cy="53975"/>
          </a:xfrm>
          <a:custGeom>
            <a:avLst/>
            <a:gdLst>
              <a:gd name="G0" fmla="+- 21569 0 0"/>
              <a:gd name="G1" fmla="+- 21598 0 0"/>
              <a:gd name="G2" fmla="+- 21600 0 0"/>
              <a:gd name="T0" fmla="*/ 0 w 21569"/>
              <a:gd name="T1" fmla="*/ 20432 h 21598"/>
              <a:gd name="T2" fmla="*/ 21285 w 21569"/>
              <a:gd name="T3" fmla="*/ 0 h 21598"/>
              <a:gd name="T4" fmla="*/ 21569 w 21569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9" h="21598" fill="none" extrusionOk="0">
                <a:moveTo>
                  <a:pt x="0" y="20432"/>
                </a:moveTo>
                <a:cubicBezTo>
                  <a:pt x="614" y="9081"/>
                  <a:pt x="9919" y="149"/>
                  <a:pt x="21284" y="-1"/>
                </a:cubicBezTo>
              </a:path>
              <a:path w="21569" h="21598" stroke="0" extrusionOk="0">
                <a:moveTo>
                  <a:pt x="0" y="20432"/>
                </a:moveTo>
                <a:cubicBezTo>
                  <a:pt x="614" y="9081"/>
                  <a:pt x="9919" y="149"/>
                  <a:pt x="21284" y="-1"/>
                </a:cubicBezTo>
                <a:lnTo>
                  <a:pt x="21569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79" name="Arc 1063"/>
          <p:cNvSpPr>
            <a:spLocks/>
          </p:cNvSpPr>
          <p:nvPr/>
        </p:nvSpPr>
        <p:spPr bwMode="auto">
          <a:xfrm rot="16200000">
            <a:off x="2405190" y="2791464"/>
            <a:ext cx="44450" cy="31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0" name="Arc 1064"/>
          <p:cNvSpPr>
            <a:spLocks/>
          </p:cNvSpPr>
          <p:nvPr/>
        </p:nvSpPr>
        <p:spPr bwMode="auto">
          <a:xfrm rot="16200000">
            <a:off x="2505202" y="2793051"/>
            <a:ext cx="58738" cy="7938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1" name="Arc 1065"/>
          <p:cNvSpPr>
            <a:spLocks/>
          </p:cNvSpPr>
          <p:nvPr/>
        </p:nvSpPr>
        <p:spPr bwMode="auto">
          <a:xfrm rot="16200000">
            <a:off x="2394077" y="2850201"/>
            <a:ext cx="6350" cy="6350"/>
          </a:xfrm>
          <a:custGeom>
            <a:avLst/>
            <a:gdLst>
              <a:gd name="G0" fmla="+- 6831 0 0"/>
              <a:gd name="G1" fmla="+- 21600 0 0"/>
              <a:gd name="G2" fmla="+- 21600 0 0"/>
              <a:gd name="T0" fmla="*/ 0 w 28431"/>
              <a:gd name="T1" fmla="*/ 1108 h 21600"/>
              <a:gd name="T2" fmla="*/ 28431 w 28431"/>
              <a:gd name="T3" fmla="*/ 21600 h 21600"/>
              <a:gd name="T4" fmla="*/ 6831 w 2843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431" h="21600" fill="none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</a:path>
              <a:path w="28431" h="21600" stroke="0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  <a:lnTo>
                  <a:pt x="683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2" name="Arc 1066"/>
          <p:cNvSpPr>
            <a:spLocks/>
          </p:cNvSpPr>
          <p:nvPr/>
        </p:nvSpPr>
        <p:spPr bwMode="auto">
          <a:xfrm rot="16200000">
            <a:off x="2505202" y="2829564"/>
            <a:ext cx="44450" cy="254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3" name="Arc 1067"/>
          <p:cNvSpPr>
            <a:spLocks/>
          </p:cNvSpPr>
          <p:nvPr/>
        </p:nvSpPr>
        <p:spPr bwMode="auto">
          <a:xfrm rot="16200000">
            <a:off x="2492503" y="2934339"/>
            <a:ext cx="71437" cy="33338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91"/>
              <a:gd name="T1" fmla="*/ 6 h 21600"/>
              <a:gd name="T2" fmla="*/ 22091 w 22091"/>
              <a:gd name="T3" fmla="*/ 21600 h 21600"/>
              <a:gd name="T4" fmla="*/ 491 w 2209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91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</a:path>
              <a:path w="22091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4" name="Arc 1068"/>
          <p:cNvSpPr>
            <a:spLocks/>
          </p:cNvSpPr>
          <p:nvPr/>
        </p:nvSpPr>
        <p:spPr bwMode="auto">
          <a:xfrm rot="16200000">
            <a:off x="2512346" y="2862107"/>
            <a:ext cx="6350" cy="46038"/>
          </a:xfrm>
          <a:custGeom>
            <a:avLst/>
            <a:gdLst>
              <a:gd name="G0" fmla="+- 21600 0 0"/>
              <a:gd name="G1" fmla="+- 1198 0 0"/>
              <a:gd name="G2" fmla="+- 21600 0 0"/>
              <a:gd name="T0" fmla="*/ 11494 w 21600"/>
              <a:gd name="T1" fmla="*/ 20288 h 20288"/>
              <a:gd name="T2" fmla="*/ 33 w 21600"/>
              <a:gd name="T3" fmla="*/ 0 h 20288"/>
              <a:gd name="T4" fmla="*/ 21600 w 21600"/>
              <a:gd name="T5" fmla="*/ 1198 h 20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288" fill="none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</a:path>
              <a:path w="21600" h="20288" stroke="0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  <a:lnTo>
                  <a:pt x="21600" y="11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5" name="Rectangle 1069"/>
          <p:cNvSpPr>
            <a:spLocks noChangeArrowheads="1"/>
          </p:cNvSpPr>
          <p:nvPr/>
        </p:nvSpPr>
        <p:spPr bwMode="auto">
          <a:xfrm>
            <a:off x="2633791" y="2913702"/>
            <a:ext cx="26987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6" name="Rectangle 1070"/>
          <p:cNvSpPr>
            <a:spLocks noChangeArrowheads="1"/>
          </p:cNvSpPr>
          <p:nvPr/>
        </p:nvSpPr>
        <p:spPr bwMode="auto">
          <a:xfrm>
            <a:off x="2530603" y="2883539"/>
            <a:ext cx="28575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7" name="Rectangle 1071"/>
          <p:cNvSpPr>
            <a:spLocks noChangeArrowheads="1"/>
          </p:cNvSpPr>
          <p:nvPr/>
        </p:nvSpPr>
        <p:spPr bwMode="auto">
          <a:xfrm>
            <a:off x="2578228" y="2901002"/>
            <a:ext cx="23813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8" name="Rectangle 1072"/>
          <p:cNvSpPr>
            <a:spLocks noChangeArrowheads="1"/>
          </p:cNvSpPr>
          <p:nvPr/>
        </p:nvSpPr>
        <p:spPr bwMode="auto">
          <a:xfrm>
            <a:off x="2659191" y="2886715"/>
            <a:ext cx="26987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9" name="Arc 1073"/>
          <p:cNvSpPr>
            <a:spLocks/>
          </p:cNvSpPr>
          <p:nvPr/>
        </p:nvSpPr>
        <p:spPr bwMode="auto">
          <a:xfrm rot="16200000">
            <a:off x="2424240" y="2881952"/>
            <a:ext cx="85725" cy="76200"/>
          </a:xfrm>
          <a:custGeom>
            <a:avLst/>
            <a:gdLst>
              <a:gd name="G0" fmla="+- 21585 0 0"/>
              <a:gd name="G1" fmla="+- 21596 0 0"/>
              <a:gd name="G2" fmla="+- 21600 0 0"/>
              <a:gd name="T0" fmla="*/ 0 w 21585"/>
              <a:gd name="T1" fmla="*/ 20781 h 21596"/>
              <a:gd name="T2" fmla="*/ 21185 w 21585"/>
              <a:gd name="T3" fmla="*/ 0 h 21596"/>
              <a:gd name="T4" fmla="*/ 21585 w 21585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5" h="21596" fill="none" extrusionOk="0">
                <a:moveTo>
                  <a:pt x="0" y="20781"/>
                </a:moveTo>
                <a:cubicBezTo>
                  <a:pt x="432" y="9331"/>
                  <a:pt x="9729" y="211"/>
                  <a:pt x="21184" y="-1"/>
                </a:cubicBezTo>
              </a:path>
              <a:path w="21585" h="21596" stroke="0" extrusionOk="0">
                <a:moveTo>
                  <a:pt x="0" y="20781"/>
                </a:moveTo>
                <a:cubicBezTo>
                  <a:pt x="432" y="9331"/>
                  <a:pt x="9729" y="211"/>
                  <a:pt x="21184" y="-1"/>
                </a:cubicBezTo>
                <a:lnTo>
                  <a:pt x="21585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90" name="Arc 1074"/>
          <p:cNvSpPr>
            <a:spLocks/>
          </p:cNvSpPr>
          <p:nvPr/>
        </p:nvSpPr>
        <p:spPr bwMode="auto">
          <a:xfrm rot="16200000">
            <a:off x="2434559" y="2816070"/>
            <a:ext cx="36512" cy="19050"/>
          </a:xfrm>
          <a:custGeom>
            <a:avLst/>
            <a:gdLst>
              <a:gd name="G0" fmla="+- 21600 0 0"/>
              <a:gd name="G1" fmla="+- 3551 0 0"/>
              <a:gd name="G2" fmla="+- 21600 0 0"/>
              <a:gd name="T0" fmla="*/ 19560 w 21600"/>
              <a:gd name="T1" fmla="*/ 25054 h 25054"/>
              <a:gd name="T2" fmla="*/ 294 w 21600"/>
              <a:gd name="T3" fmla="*/ 0 h 25054"/>
              <a:gd name="T4" fmla="*/ 21600 w 21600"/>
              <a:gd name="T5" fmla="*/ 3551 h 25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054" fill="none" extrusionOk="0">
                <a:moveTo>
                  <a:pt x="19559" y="25054"/>
                </a:moveTo>
                <a:cubicBezTo>
                  <a:pt x="8470" y="24002"/>
                  <a:pt x="0" y="14690"/>
                  <a:pt x="0" y="3551"/>
                </a:cubicBezTo>
                <a:cubicBezTo>
                  <a:pt x="-1" y="2361"/>
                  <a:pt x="98" y="1173"/>
                  <a:pt x="293" y="-1"/>
                </a:cubicBezTo>
              </a:path>
              <a:path w="21600" h="25054" stroke="0" extrusionOk="0">
                <a:moveTo>
                  <a:pt x="19559" y="25054"/>
                </a:moveTo>
                <a:cubicBezTo>
                  <a:pt x="8470" y="24002"/>
                  <a:pt x="0" y="14690"/>
                  <a:pt x="0" y="3551"/>
                </a:cubicBezTo>
                <a:cubicBezTo>
                  <a:pt x="-1" y="2361"/>
                  <a:pt x="98" y="1173"/>
                  <a:pt x="293" y="-1"/>
                </a:cubicBezTo>
                <a:lnTo>
                  <a:pt x="21600" y="355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91" name="Arc 1075"/>
          <p:cNvSpPr>
            <a:spLocks/>
          </p:cNvSpPr>
          <p:nvPr/>
        </p:nvSpPr>
        <p:spPr bwMode="auto">
          <a:xfrm rot="16200000">
            <a:off x="2441703" y="2832739"/>
            <a:ext cx="26987" cy="39688"/>
          </a:xfrm>
          <a:custGeom>
            <a:avLst/>
            <a:gdLst>
              <a:gd name="G0" fmla="+- 21600 0 0"/>
              <a:gd name="G1" fmla="+- 1539 0 0"/>
              <a:gd name="G2" fmla="+- 21600 0 0"/>
              <a:gd name="T0" fmla="*/ 18984 w 21600"/>
              <a:gd name="T1" fmla="*/ 22980 h 22980"/>
              <a:gd name="T2" fmla="*/ 55 w 21600"/>
              <a:gd name="T3" fmla="*/ 0 h 22980"/>
              <a:gd name="T4" fmla="*/ 21600 w 21600"/>
              <a:gd name="T5" fmla="*/ 1539 h 22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80" fill="none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</a:path>
              <a:path w="21600" h="22980" stroke="0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  <a:lnTo>
                  <a:pt x="21600" y="153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92" name="Arc 1076"/>
          <p:cNvSpPr>
            <a:spLocks/>
          </p:cNvSpPr>
          <p:nvPr/>
        </p:nvSpPr>
        <p:spPr bwMode="auto">
          <a:xfrm rot="16200000">
            <a:off x="2432971" y="2904970"/>
            <a:ext cx="49212" cy="50800"/>
          </a:xfrm>
          <a:custGeom>
            <a:avLst/>
            <a:gdLst>
              <a:gd name="G0" fmla="+- 720 0 0"/>
              <a:gd name="G1" fmla="+- 21600 0 0"/>
              <a:gd name="G2" fmla="+- 21600 0 0"/>
              <a:gd name="T0" fmla="*/ 0 w 22320"/>
              <a:gd name="T1" fmla="*/ 12 h 21600"/>
              <a:gd name="T2" fmla="*/ 22320 w 22320"/>
              <a:gd name="T3" fmla="*/ 21600 h 21600"/>
              <a:gd name="T4" fmla="*/ 720 w 2232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20" h="21600" fill="none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</a:path>
              <a:path w="22320" h="21600" stroke="0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  <a:lnTo>
                  <a:pt x="72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93" name="Line 1077"/>
          <p:cNvSpPr>
            <a:spLocks noChangeShapeType="1"/>
          </p:cNvSpPr>
          <p:nvPr/>
        </p:nvSpPr>
        <p:spPr bwMode="auto">
          <a:xfrm flipV="1">
            <a:off x="3051302" y="263430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94" name="Arc 1078"/>
          <p:cNvSpPr>
            <a:spLocks/>
          </p:cNvSpPr>
          <p:nvPr/>
        </p:nvSpPr>
        <p:spPr bwMode="auto">
          <a:xfrm rot="16200000">
            <a:off x="3033046" y="2717645"/>
            <a:ext cx="95250" cy="428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88"/>
              <a:gd name="T1" fmla="*/ 0 h 21600"/>
              <a:gd name="T2" fmla="*/ 21588 w 21588"/>
              <a:gd name="T3" fmla="*/ 20892 h 21600"/>
              <a:gd name="T4" fmla="*/ 0 w 2158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8" h="21600" fill="none" extrusionOk="0">
                <a:moveTo>
                  <a:pt x="-1" y="0"/>
                </a:moveTo>
                <a:cubicBezTo>
                  <a:pt x="11653" y="0"/>
                  <a:pt x="21206" y="9244"/>
                  <a:pt x="21588" y="20891"/>
                </a:cubicBezTo>
              </a:path>
              <a:path w="21588" h="21600" stroke="0" extrusionOk="0">
                <a:moveTo>
                  <a:pt x="-1" y="0"/>
                </a:moveTo>
                <a:cubicBezTo>
                  <a:pt x="11653" y="0"/>
                  <a:pt x="21206" y="9244"/>
                  <a:pt x="21588" y="20891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95" name="Arc 1079"/>
          <p:cNvSpPr>
            <a:spLocks/>
          </p:cNvSpPr>
          <p:nvPr/>
        </p:nvSpPr>
        <p:spPr bwMode="auto">
          <a:xfrm rot="16200000">
            <a:off x="3058446" y="2682720"/>
            <a:ext cx="38100" cy="87312"/>
          </a:xfrm>
          <a:custGeom>
            <a:avLst/>
            <a:gdLst>
              <a:gd name="G0" fmla="+- 938 0 0"/>
              <a:gd name="G1" fmla="+- 21600 0 0"/>
              <a:gd name="G2" fmla="+- 21600 0 0"/>
              <a:gd name="T0" fmla="*/ 0 w 22535"/>
              <a:gd name="T1" fmla="*/ 20 h 21600"/>
              <a:gd name="T2" fmla="*/ 22535 w 22535"/>
              <a:gd name="T3" fmla="*/ 21230 h 21600"/>
              <a:gd name="T4" fmla="*/ 938 w 2253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535" h="21600" fill="none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</a:path>
              <a:path w="22535" h="21600" stroke="0" extrusionOk="0">
                <a:moveTo>
                  <a:pt x="0" y="20"/>
                </a:moveTo>
                <a:cubicBezTo>
                  <a:pt x="312" y="6"/>
                  <a:pt x="625" y="-1"/>
                  <a:pt x="938" y="0"/>
                </a:cubicBezTo>
                <a:cubicBezTo>
                  <a:pt x="12723" y="0"/>
                  <a:pt x="22332" y="9446"/>
                  <a:pt x="22534" y="21230"/>
                </a:cubicBezTo>
                <a:lnTo>
                  <a:pt x="93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96" name="Arc 1080"/>
          <p:cNvSpPr>
            <a:spLocks/>
          </p:cNvSpPr>
          <p:nvPr/>
        </p:nvSpPr>
        <p:spPr bwMode="auto">
          <a:xfrm rot="16200000">
            <a:off x="2916365" y="2631126"/>
            <a:ext cx="120650" cy="50800"/>
          </a:xfrm>
          <a:custGeom>
            <a:avLst/>
            <a:gdLst>
              <a:gd name="G0" fmla="+- 21567 0 0"/>
              <a:gd name="G1" fmla="+- 21598 0 0"/>
              <a:gd name="G2" fmla="+- 21600 0 0"/>
              <a:gd name="T0" fmla="*/ 0 w 21567"/>
              <a:gd name="T1" fmla="*/ 20400 h 21598"/>
              <a:gd name="T2" fmla="*/ 21283 w 21567"/>
              <a:gd name="T3" fmla="*/ 0 h 21598"/>
              <a:gd name="T4" fmla="*/ 21567 w 21567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98" fill="none" extrusionOk="0">
                <a:moveTo>
                  <a:pt x="0" y="20400"/>
                </a:moveTo>
                <a:cubicBezTo>
                  <a:pt x="629" y="9063"/>
                  <a:pt x="9929" y="149"/>
                  <a:pt x="21282" y="-1"/>
                </a:cubicBezTo>
              </a:path>
              <a:path w="21567" h="21598" stroke="0" extrusionOk="0">
                <a:moveTo>
                  <a:pt x="0" y="20400"/>
                </a:moveTo>
                <a:cubicBezTo>
                  <a:pt x="629" y="9063"/>
                  <a:pt x="9929" y="149"/>
                  <a:pt x="21282" y="-1"/>
                </a:cubicBezTo>
                <a:lnTo>
                  <a:pt x="21567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97" name="Arc 1081"/>
          <p:cNvSpPr>
            <a:spLocks/>
          </p:cNvSpPr>
          <p:nvPr/>
        </p:nvSpPr>
        <p:spPr bwMode="auto">
          <a:xfrm rot="16200000">
            <a:off x="2939384" y="2527146"/>
            <a:ext cx="57150" cy="793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98" name="Arc 1082"/>
          <p:cNvSpPr>
            <a:spLocks/>
          </p:cNvSpPr>
          <p:nvPr/>
        </p:nvSpPr>
        <p:spPr bwMode="auto">
          <a:xfrm rot="16200000">
            <a:off x="2831434" y="2574771"/>
            <a:ext cx="6350" cy="7937"/>
          </a:xfrm>
          <a:custGeom>
            <a:avLst/>
            <a:gdLst>
              <a:gd name="G0" fmla="+- 6831 0 0"/>
              <a:gd name="G1" fmla="+- 21600 0 0"/>
              <a:gd name="G2" fmla="+- 21600 0 0"/>
              <a:gd name="T0" fmla="*/ 0 w 28431"/>
              <a:gd name="T1" fmla="*/ 1108 h 21600"/>
              <a:gd name="T2" fmla="*/ 28431 w 28431"/>
              <a:gd name="T3" fmla="*/ 21600 h 21600"/>
              <a:gd name="T4" fmla="*/ 6831 w 2843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431" h="21600" fill="none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</a:path>
              <a:path w="28431" h="21600" stroke="0" extrusionOk="0">
                <a:moveTo>
                  <a:pt x="0" y="1108"/>
                </a:moveTo>
                <a:cubicBezTo>
                  <a:pt x="2202" y="374"/>
                  <a:pt x="4509" y="-1"/>
                  <a:pt x="6831" y="0"/>
                </a:cubicBezTo>
                <a:cubicBezTo>
                  <a:pt x="18760" y="0"/>
                  <a:pt x="28431" y="9670"/>
                  <a:pt x="28431" y="21600"/>
                </a:cubicBezTo>
                <a:lnTo>
                  <a:pt x="683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99" name="Arc 1083"/>
          <p:cNvSpPr>
            <a:spLocks/>
          </p:cNvSpPr>
          <p:nvPr/>
        </p:nvSpPr>
        <p:spPr bwMode="auto">
          <a:xfrm rot="16200000">
            <a:off x="2948909" y="2562070"/>
            <a:ext cx="42862" cy="254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00" name="Arc 1084"/>
          <p:cNvSpPr>
            <a:spLocks/>
          </p:cNvSpPr>
          <p:nvPr/>
        </p:nvSpPr>
        <p:spPr bwMode="auto">
          <a:xfrm rot="16200000">
            <a:off x="2927478" y="2666052"/>
            <a:ext cx="71437" cy="36512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91"/>
              <a:gd name="T1" fmla="*/ 6 h 21600"/>
              <a:gd name="T2" fmla="*/ 22091 w 22091"/>
              <a:gd name="T3" fmla="*/ 21600 h 21600"/>
              <a:gd name="T4" fmla="*/ 491 w 2209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91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</a:path>
              <a:path w="22091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420" y="0"/>
                  <a:pt x="22091" y="9670"/>
                  <a:pt x="22091" y="21600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01" name="Arc 1085"/>
          <p:cNvSpPr>
            <a:spLocks/>
          </p:cNvSpPr>
          <p:nvPr/>
        </p:nvSpPr>
        <p:spPr bwMode="auto">
          <a:xfrm rot="16200000">
            <a:off x="2948909" y="2593820"/>
            <a:ext cx="6350" cy="49213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6073 w 21600"/>
              <a:gd name="T1" fmla="*/ 20881 h 20881"/>
              <a:gd name="T2" fmla="*/ 0 w 21600"/>
              <a:gd name="T3" fmla="*/ 0 h 20881"/>
              <a:gd name="T4" fmla="*/ 21600 w 21600"/>
              <a:gd name="T5" fmla="*/ 0 h 20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881" fill="none" extrusionOk="0">
                <a:moveTo>
                  <a:pt x="16073" y="20880"/>
                </a:moveTo>
                <a:cubicBezTo>
                  <a:pt x="6598" y="18373"/>
                  <a:pt x="0" y="9800"/>
                  <a:pt x="0" y="0"/>
                </a:cubicBezTo>
              </a:path>
              <a:path w="21600" h="20881" stroke="0" extrusionOk="0">
                <a:moveTo>
                  <a:pt x="16073" y="20880"/>
                </a:moveTo>
                <a:cubicBezTo>
                  <a:pt x="6598" y="18373"/>
                  <a:pt x="0" y="9800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02" name="Rectangle 1086"/>
          <p:cNvSpPr>
            <a:spLocks noChangeArrowheads="1"/>
          </p:cNvSpPr>
          <p:nvPr/>
        </p:nvSpPr>
        <p:spPr bwMode="auto">
          <a:xfrm>
            <a:off x="3070352" y="264700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03" name="Rectangle 1087"/>
          <p:cNvSpPr>
            <a:spLocks noChangeArrowheads="1"/>
          </p:cNvSpPr>
          <p:nvPr/>
        </p:nvSpPr>
        <p:spPr bwMode="auto">
          <a:xfrm>
            <a:off x="2965578" y="2616839"/>
            <a:ext cx="30163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04" name="Rectangle 1088"/>
          <p:cNvSpPr>
            <a:spLocks noChangeArrowheads="1"/>
          </p:cNvSpPr>
          <p:nvPr/>
        </p:nvSpPr>
        <p:spPr bwMode="auto">
          <a:xfrm>
            <a:off x="3013202" y="263430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05" name="Rectangle 1089"/>
          <p:cNvSpPr>
            <a:spLocks noChangeArrowheads="1"/>
          </p:cNvSpPr>
          <p:nvPr/>
        </p:nvSpPr>
        <p:spPr bwMode="auto">
          <a:xfrm>
            <a:off x="3095752" y="2620015"/>
            <a:ext cx="26988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06" name="Arc 1090"/>
          <p:cNvSpPr>
            <a:spLocks/>
          </p:cNvSpPr>
          <p:nvPr/>
        </p:nvSpPr>
        <p:spPr bwMode="auto">
          <a:xfrm rot="16200000">
            <a:off x="2863978" y="2615252"/>
            <a:ext cx="84137" cy="74612"/>
          </a:xfrm>
          <a:custGeom>
            <a:avLst/>
            <a:gdLst>
              <a:gd name="G0" fmla="+- 21585 0 0"/>
              <a:gd name="G1" fmla="+- 21596 0 0"/>
              <a:gd name="G2" fmla="+- 21600 0 0"/>
              <a:gd name="T0" fmla="*/ 0 w 21585"/>
              <a:gd name="T1" fmla="*/ 20781 h 21596"/>
              <a:gd name="T2" fmla="*/ 21178 w 21585"/>
              <a:gd name="T3" fmla="*/ 0 h 21596"/>
              <a:gd name="T4" fmla="*/ 21585 w 21585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5" h="21596" fill="none" extrusionOk="0">
                <a:moveTo>
                  <a:pt x="0" y="20781"/>
                </a:moveTo>
                <a:cubicBezTo>
                  <a:pt x="432" y="9334"/>
                  <a:pt x="9725" y="215"/>
                  <a:pt x="21177" y="-1"/>
                </a:cubicBezTo>
              </a:path>
              <a:path w="21585" h="21596" stroke="0" extrusionOk="0">
                <a:moveTo>
                  <a:pt x="0" y="20781"/>
                </a:moveTo>
                <a:cubicBezTo>
                  <a:pt x="432" y="9334"/>
                  <a:pt x="9725" y="215"/>
                  <a:pt x="21177" y="-1"/>
                </a:cubicBezTo>
                <a:lnTo>
                  <a:pt x="21585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07" name="Arc 1091"/>
          <p:cNvSpPr>
            <a:spLocks/>
          </p:cNvSpPr>
          <p:nvPr/>
        </p:nvSpPr>
        <p:spPr bwMode="auto">
          <a:xfrm rot="16200000">
            <a:off x="2862390" y="2546989"/>
            <a:ext cx="34925" cy="190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08" name="Arc 1092"/>
          <p:cNvSpPr>
            <a:spLocks/>
          </p:cNvSpPr>
          <p:nvPr/>
        </p:nvSpPr>
        <p:spPr bwMode="auto">
          <a:xfrm rot="16200000">
            <a:off x="2875883" y="2558895"/>
            <a:ext cx="26988" cy="44450"/>
          </a:xfrm>
          <a:custGeom>
            <a:avLst/>
            <a:gdLst>
              <a:gd name="G0" fmla="+- 21600 0 0"/>
              <a:gd name="G1" fmla="+- 1486 0 0"/>
              <a:gd name="G2" fmla="+- 21600 0 0"/>
              <a:gd name="T0" fmla="*/ 18987 w 21600"/>
              <a:gd name="T1" fmla="*/ 22927 h 22927"/>
              <a:gd name="T2" fmla="*/ 51 w 21600"/>
              <a:gd name="T3" fmla="*/ 0 h 22927"/>
              <a:gd name="T4" fmla="*/ 21600 w 21600"/>
              <a:gd name="T5" fmla="*/ 1486 h 22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27" fill="none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</a:path>
              <a:path w="21600" h="22927" stroke="0" extrusionOk="0">
                <a:moveTo>
                  <a:pt x="18986" y="22927"/>
                </a:moveTo>
                <a:cubicBezTo>
                  <a:pt x="8148" y="21606"/>
                  <a:pt x="0" y="12404"/>
                  <a:pt x="0" y="1486"/>
                </a:cubicBezTo>
                <a:cubicBezTo>
                  <a:pt x="-1" y="990"/>
                  <a:pt x="17" y="494"/>
                  <a:pt x="51" y="0"/>
                </a:cubicBezTo>
                <a:lnTo>
                  <a:pt x="21600" y="148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09" name="Arc 1093"/>
          <p:cNvSpPr>
            <a:spLocks/>
          </p:cNvSpPr>
          <p:nvPr/>
        </p:nvSpPr>
        <p:spPr bwMode="auto">
          <a:xfrm rot="16200000">
            <a:off x="2860802" y="2639064"/>
            <a:ext cx="50800" cy="50800"/>
          </a:xfrm>
          <a:custGeom>
            <a:avLst/>
            <a:gdLst>
              <a:gd name="G0" fmla="+- 696 0 0"/>
              <a:gd name="G1" fmla="+- 21600 0 0"/>
              <a:gd name="G2" fmla="+- 21600 0 0"/>
              <a:gd name="T0" fmla="*/ 0 w 22296"/>
              <a:gd name="T1" fmla="*/ 11 h 21600"/>
              <a:gd name="T2" fmla="*/ 22296 w 22296"/>
              <a:gd name="T3" fmla="*/ 21600 h 21600"/>
              <a:gd name="T4" fmla="*/ 696 w 222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96" h="21600" fill="none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</a:path>
              <a:path w="22296" h="21600" stroke="0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  <a:lnTo>
                  <a:pt x="696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0" name="Arc 1094"/>
          <p:cNvSpPr>
            <a:spLocks/>
          </p:cNvSpPr>
          <p:nvPr/>
        </p:nvSpPr>
        <p:spPr bwMode="auto">
          <a:xfrm rot="16200000">
            <a:off x="3359277" y="2589851"/>
            <a:ext cx="82550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6"/>
              <a:gd name="T1" fmla="*/ 0 h 21600"/>
              <a:gd name="T2" fmla="*/ 21596 w 21596"/>
              <a:gd name="T3" fmla="*/ 21185 h 21600"/>
              <a:gd name="T4" fmla="*/ 0 w 215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600" fill="none" extrusionOk="0">
                <a:moveTo>
                  <a:pt x="-1" y="0"/>
                </a:moveTo>
                <a:cubicBezTo>
                  <a:pt x="11767" y="0"/>
                  <a:pt x="21369" y="9419"/>
                  <a:pt x="21596" y="21184"/>
                </a:cubicBezTo>
              </a:path>
              <a:path w="21596" h="21600" stroke="0" extrusionOk="0">
                <a:moveTo>
                  <a:pt x="-1" y="0"/>
                </a:moveTo>
                <a:cubicBezTo>
                  <a:pt x="11767" y="0"/>
                  <a:pt x="21369" y="9419"/>
                  <a:pt x="21596" y="21184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1" name="Arc 1095"/>
          <p:cNvSpPr>
            <a:spLocks/>
          </p:cNvSpPr>
          <p:nvPr/>
        </p:nvSpPr>
        <p:spPr bwMode="auto">
          <a:xfrm rot="16200000">
            <a:off x="3242596" y="2673195"/>
            <a:ext cx="30162" cy="63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2" name="Arc 1096"/>
          <p:cNvSpPr>
            <a:spLocks/>
          </p:cNvSpPr>
          <p:nvPr/>
        </p:nvSpPr>
        <p:spPr bwMode="auto">
          <a:xfrm rot="16200000">
            <a:off x="3289427" y="2658114"/>
            <a:ext cx="39688" cy="17462"/>
          </a:xfrm>
          <a:custGeom>
            <a:avLst/>
            <a:gdLst>
              <a:gd name="G0" fmla="+- 2040 0 0"/>
              <a:gd name="G1" fmla="+- 0 0 0"/>
              <a:gd name="G2" fmla="+- 21600 0 0"/>
              <a:gd name="T0" fmla="*/ 23640 w 23640"/>
              <a:gd name="T1" fmla="*/ 0 h 21600"/>
              <a:gd name="T2" fmla="*/ 0 w 23640"/>
              <a:gd name="T3" fmla="*/ 21503 h 21600"/>
              <a:gd name="T4" fmla="*/ 2040 w 2364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640" h="21600" fill="none" extrusionOk="0">
                <a:moveTo>
                  <a:pt x="23640" y="0"/>
                </a:moveTo>
                <a:cubicBezTo>
                  <a:pt x="23640" y="11929"/>
                  <a:pt x="13969" y="21600"/>
                  <a:pt x="2040" y="21600"/>
                </a:cubicBezTo>
                <a:cubicBezTo>
                  <a:pt x="1358" y="21600"/>
                  <a:pt x="678" y="21567"/>
                  <a:pt x="-1" y="21503"/>
                </a:cubicBezTo>
              </a:path>
              <a:path w="23640" h="21600" stroke="0" extrusionOk="0">
                <a:moveTo>
                  <a:pt x="23640" y="0"/>
                </a:moveTo>
                <a:cubicBezTo>
                  <a:pt x="23640" y="11929"/>
                  <a:pt x="13969" y="21600"/>
                  <a:pt x="2040" y="21600"/>
                </a:cubicBezTo>
                <a:cubicBezTo>
                  <a:pt x="1358" y="21600"/>
                  <a:pt x="678" y="21567"/>
                  <a:pt x="-1" y="21503"/>
                </a:cubicBezTo>
                <a:lnTo>
                  <a:pt x="204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3" name="Arc 1097"/>
          <p:cNvSpPr>
            <a:spLocks/>
          </p:cNvSpPr>
          <p:nvPr/>
        </p:nvSpPr>
        <p:spPr bwMode="auto">
          <a:xfrm rot="16200000">
            <a:off x="3371978" y="2618427"/>
            <a:ext cx="28575" cy="412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4" name="Arc 1098"/>
          <p:cNvSpPr>
            <a:spLocks/>
          </p:cNvSpPr>
          <p:nvPr/>
        </p:nvSpPr>
        <p:spPr bwMode="auto">
          <a:xfrm rot="16200000">
            <a:off x="3409284" y="2576358"/>
            <a:ext cx="46037" cy="50800"/>
          </a:xfrm>
          <a:custGeom>
            <a:avLst/>
            <a:gdLst>
              <a:gd name="G0" fmla="+- 21567 0 0"/>
              <a:gd name="G1" fmla="+- 21587 0 0"/>
              <a:gd name="G2" fmla="+- 21600 0 0"/>
              <a:gd name="T0" fmla="*/ 0 w 21567"/>
              <a:gd name="T1" fmla="*/ 20389 h 21587"/>
              <a:gd name="T2" fmla="*/ 20823 w 21567"/>
              <a:gd name="T3" fmla="*/ 0 h 21587"/>
              <a:gd name="T4" fmla="*/ 21567 w 21567"/>
              <a:gd name="T5" fmla="*/ 21587 h 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7" fill="none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</a:path>
              <a:path w="21567" h="21587" stroke="0" extrusionOk="0">
                <a:moveTo>
                  <a:pt x="0" y="20389"/>
                </a:moveTo>
                <a:cubicBezTo>
                  <a:pt x="620" y="9228"/>
                  <a:pt x="9652" y="384"/>
                  <a:pt x="20822" y="-1"/>
                </a:cubicBezTo>
                <a:lnTo>
                  <a:pt x="21567" y="2158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5" name="Line 1099"/>
          <p:cNvSpPr>
            <a:spLocks noChangeShapeType="1"/>
          </p:cNvSpPr>
          <p:nvPr/>
        </p:nvSpPr>
        <p:spPr bwMode="auto">
          <a:xfrm flipV="1">
            <a:off x="2582990" y="2634302"/>
            <a:ext cx="76200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6" name="Arc 1100"/>
          <p:cNvSpPr>
            <a:spLocks/>
          </p:cNvSpPr>
          <p:nvPr/>
        </p:nvSpPr>
        <p:spPr bwMode="auto">
          <a:xfrm rot="16200000">
            <a:off x="2568702" y="2710501"/>
            <a:ext cx="95250" cy="444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7" name="Arc 1101"/>
          <p:cNvSpPr>
            <a:spLocks/>
          </p:cNvSpPr>
          <p:nvPr/>
        </p:nvSpPr>
        <p:spPr bwMode="auto">
          <a:xfrm rot="16200000">
            <a:off x="2585371" y="2684307"/>
            <a:ext cx="38100" cy="8413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8" name="Arc 1102"/>
          <p:cNvSpPr>
            <a:spLocks/>
          </p:cNvSpPr>
          <p:nvPr/>
        </p:nvSpPr>
        <p:spPr bwMode="auto">
          <a:xfrm rot="16200000">
            <a:off x="2458371" y="2630333"/>
            <a:ext cx="119063" cy="50800"/>
          </a:xfrm>
          <a:custGeom>
            <a:avLst/>
            <a:gdLst>
              <a:gd name="G0" fmla="+- 21567 0 0"/>
              <a:gd name="G1" fmla="+- 21598 0 0"/>
              <a:gd name="G2" fmla="+- 21600 0 0"/>
              <a:gd name="T0" fmla="*/ 0 w 21567"/>
              <a:gd name="T1" fmla="*/ 20400 h 21598"/>
              <a:gd name="T2" fmla="*/ 21279 w 21567"/>
              <a:gd name="T3" fmla="*/ 0 h 21598"/>
              <a:gd name="T4" fmla="*/ 21567 w 21567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98" fill="none" extrusionOk="0">
                <a:moveTo>
                  <a:pt x="0" y="20400"/>
                </a:moveTo>
                <a:cubicBezTo>
                  <a:pt x="629" y="9064"/>
                  <a:pt x="9927" y="151"/>
                  <a:pt x="21278" y="-1"/>
                </a:cubicBezTo>
              </a:path>
              <a:path w="21567" h="21598" stroke="0" extrusionOk="0">
                <a:moveTo>
                  <a:pt x="0" y="20400"/>
                </a:moveTo>
                <a:cubicBezTo>
                  <a:pt x="629" y="9064"/>
                  <a:pt x="9927" y="151"/>
                  <a:pt x="21278" y="-1"/>
                </a:cubicBezTo>
                <a:lnTo>
                  <a:pt x="21567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19" name="Line 1103"/>
          <p:cNvSpPr>
            <a:spLocks noChangeShapeType="1"/>
          </p:cNvSpPr>
          <p:nvPr/>
        </p:nvSpPr>
        <p:spPr bwMode="auto">
          <a:xfrm flipH="1" flipV="1">
            <a:off x="2876678" y="3186752"/>
            <a:ext cx="144463" cy="80963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0" name="Arc 1104"/>
          <p:cNvSpPr>
            <a:spLocks/>
          </p:cNvSpPr>
          <p:nvPr/>
        </p:nvSpPr>
        <p:spPr bwMode="auto">
          <a:xfrm rot="5400000">
            <a:off x="2915571" y="3266920"/>
            <a:ext cx="95250" cy="39688"/>
          </a:xfrm>
          <a:custGeom>
            <a:avLst/>
            <a:gdLst>
              <a:gd name="G0" fmla="+- 21552 0 0"/>
              <a:gd name="G1" fmla="+- 21597 0 0"/>
              <a:gd name="G2" fmla="+- 21600 0 0"/>
              <a:gd name="T0" fmla="*/ 0 w 21552"/>
              <a:gd name="T1" fmla="*/ 20160 h 21597"/>
              <a:gd name="T2" fmla="*/ 21192 w 21552"/>
              <a:gd name="T3" fmla="*/ 0 h 21597"/>
              <a:gd name="T4" fmla="*/ 21552 w 21552"/>
              <a:gd name="T5" fmla="*/ 21597 h 2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52" h="21597" fill="none" extrusionOk="0">
                <a:moveTo>
                  <a:pt x="-1" y="20159"/>
                </a:moveTo>
                <a:cubicBezTo>
                  <a:pt x="747" y="8951"/>
                  <a:pt x="9960" y="187"/>
                  <a:pt x="21192" y="0"/>
                </a:cubicBezTo>
              </a:path>
              <a:path w="21552" h="21597" stroke="0" extrusionOk="0">
                <a:moveTo>
                  <a:pt x="-1" y="20159"/>
                </a:moveTo>
                <a:cubicBezTo>
                  <a:pt x="747" y="8951"/>
                  <a:pt x="9960" y="187"/>
                  <a:pt x="21192" y="0"/>
                </a:cubicBezTo>
                <a:lnTo>
                  <a:pt x="21552" y="2159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1" name="Arc 1105"/>
          <p:cNvSpPr>
            <a:spLocks/>
          </p:cNvSpPr>
          <p:nvPr/>
        </p:nvSpPr>
        <p:spPr bwMode="auto">
          <a:xfrm rot="5400000">
            <a:off x="2963990" y="3234377"/>
            <a:ext cx="36513" cy="87312"/>
          </a:xfrm>
          <a:custGeom>
            <a:avLst/>
            <a:gdLst>
              <a:gd name="G0" fmla="+- 21574 0 0"/>
              <a:gd name="G1" fmla="+- 21580 0 0"/>
              <a:gd name="G2" fmla="+- 21600 0 0"/>
              <a:gd name="T0" fmla="*/ 0 w 21574"/>
              <a:gd name="T1" fmla="*/ 20519 h 21580"/>
              <a:gd name="T2" fmla="*/ 20636 w 21574"/>
              <a:gd name="T3" fmla="*/ 0 h 21580"/>
              <a:gd name="T4" fmla="*/ 21574 w 21574"/>
              <a:gd name="T5" fmla="*/ 21580 h 21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74" h="21580" fill="none" extrusionOk="0">
                <a:moveTo>
                  <a:pt x="0" y="20519"/>
                </a:moveTo>
                <a:cubicBezTo>
                  <a:pt x="548" y="9376"/>
                  <a:pt x="9490" y="484"/>
                  <a:pt x="20636" y="0"/>
                </a:cubicBezTo>
              </a:path>
              <a:path w="21574" h="21580" stroke="0" extrusionOk="0">
                <a:moveTo>
                  <a:pt x="0" y="20519"/>
                </a:moveTo>
                <a:cubicBezTo>
                  <a:pt x="548" y="9376"/>
                  <a:pt x="9490" y="484"/>
                  <a:pt x="20636" y="0"/>
                </a:cubicBezTo>
                <a:lnTo>
                  <a:pt x="21574" y="2158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2" name="Arc 1106"/>
          <p:cNvSpPr>
            <a:spLocks/>
          </p:cNvSpPr>
          <p:nvPr/>
        </p:nvSpPr>
        <p:spPr bwMode="auto">
          <a:xfrm rot="5400000">
            <a:off x="3008440" y="3186752"/>
            <a:ext cx="120650" cy="539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3" name="Arc 1107"/>
          <p:cNvSpPr>
            <a:spLocks/>
          </p:cNvSpPr>
          <p:nvPr/>
        </p:nvSpPr>
        <p:spPr bwMode="auto">
          <a:xfrm rot="5400000">
            <a:off x="3160840" y="3077214"/>
            <a:ext cx="44450" cy="31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4" name="Arc 1108"/>
          <p:cNvSpPr>
            <a:spLocks/>
          </p:cNvSpPr>
          <p:nvPr/>
        </p:nvSpPr>
        <p:spPr bwMode="auto">
          <a:xfrm rot="5400000">
            <a:off x="3055271" y="3078008"/>
            <a:ext cx="58738" cy="952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5" name="Arc 1109"/>
          <p:cNvSpPr>
            <a:spLocks/>
          </p:cNvSpPr>
          <p:nvPr/>
        </p:nvSpPr>
        <p:spPr bwMode="auto">
          <a:xfrm rot="5400000">
            <a:off x="3218784" y="3135158"/>
            <a:ext cx="4763" cy="6350"/>
          </a:xfrm>
          <a:custGeom>
            <a:avLst/>
            <a:gdLst>
              <a:gd name="G0" fmla="+- 21181 0 0"/>
              <a:gd name="G1" fmla="+- 20492 0 0"/>
              <a:gd name="G2" fmla="+- 21600 0 0"/>
              <a:gd name="T0" fmla="*/ 0 w 21181"/>
              <a:gd name="T1" fmla="*/ 16256 h 20492"/>
              <a:gd name="T2" fmla="*/ 14350 w 21181"/>
              <a:gd name="T3" fmla="*/ 0 h 20492"/>
              <a:gd name="T4" fmla="*/ 21181 w 21181"/>
              <a:gd name="T5" fmla="*/ 20492 h 20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181" h="20492" fill="none" extrusionOk="0">
                <a:moveTo>
                  <a:pt x="0" y="16256"/>
                </a:moveTo>
                <a:cubicBezTo>
                  <a:pt x="1520" y="8655"/>
                  <a:pt x="6996" y="2451"/>
                  <a:pt x="14350" y="0"/>
                </a:cubicBezTo>
              </a:path>
              <a:path w="21181" h="20492" stroke="0" extrusionOk="0">
                <a:moveTo>
                  <a:pt x="0" y="16256"/>
                </a:moveTo>
                <a:cubicBezTo>
                  <a:pt x="1520" y="8655"/>
                  <a:pt x="6996" y="2451"/>
                  <a:pt x="14350" y="0"/>
                </a:cubicBezTo>
                <a:lnTo>
                  <a:pt x="21181" y="20492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6" name="Arc 1110"/>
          <p:cNvSpPr>
            <a:spLocks/>
          </p:cNvSpPr>
          <p:nvPr/>
        </p:nvSpPr>
        <p:spPr bwMode="auto">
          <a:xfrm rot="5400000">
            <a:off x="3062415" y="3123251"/>
            <a:ext cx="44450" cy="254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7" name="Arc 1111"/>
          <p:cNvSpPr>
            <a:spLocks/>
          </p:cNvSpPr>
          <p:nvPr/>
        </p:nvSpPr>
        <p:spPr bwMode="auto">
          <a:xfrm rot="5400000">
            <a:off x="3055271" y="3214533"/>
            <a:ext cx="69850" cy="36512"/>
          </a:xfrm>
          <a:custGeom>
            <a:avLst/>
            <a:gdLst>
              <a:gd name="G0" fmla="+- 21525 0 0"/>
              <a:gd name="G1" fmla="+- 21594 0 0"/>
              <a:gd name="G2" fmla="+- 21600 0 0"/>
              <a:gd name="T0" fmla="*/ 0 w 21525"/>
              <a:gd name="T1" fmla="*/ 19800 h 21594"/>
              <a:gd name="T2" fmla="*/ 21034 w 21525"/>
              <a:gd name="T3" fmla="*/ 0 h 21594"/>
              <a:gd name="T4" fmla="*/ 21525 w 21525"/>
              <a:gd name="T5" fmla="*/ 21594 h 21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25" h="21594" fill="none" extrusionOk="0">
                <a:moveTo>
                  <a:pt x="-1" y="19799"/>
                </a:moveTo>
                <a:cubicBezTo>
                  <a:pt x="917" y="8792"/>
                  <a:pt x="9991" y="250"/>
                  <a:pt x="21033" y="-1"/>
                </a:cubicBezTo>
              </a:path>
              <a:path w="21525" h="21594" stroke="0" extrusionOk="0">
                <a:moveTo>
                  <a:pt x="-1" y="19799"/>
                </a:moveTo>
                <a:cubicBezTo>
                  <a:pt x="917" y="8792"/>
                  <a:pt x="9991" y="250"/>
                  <a:pt x="21033" y="-1"/>
                </a:cubicBezTo>
                <a:lnTo>
                  <a:pt x="21525" y="21594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8" name="Arc 1112"/>
          <p:cNvSpPr>
            <a:spLocks/>
          </p:cNvSpPr>
          <p:nvPr/>
        </p:nvSpPr>
        <p:spPr bwMode="auto">
          <a:xfrm rot="5400000">
            <a:off x="3092577" y="3143889"/>
            <a:ext cx="6350" cy="508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29" name="Rectangle 1113"/>
          <p:cNvSpPr>
            <a:spLocks noChangeArrowheads="1"/>
          </p:cNvSpPr>
          <p:nvPr/>
        </p:nvSpPr>
        <p:spPr bwMode="auto">
          <a:xfrm>
            <a:off x="2944940" y="319945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30" name="Rectangle 1114"/>
          <p:cNvSpPr>
            <a:spLocks noChangeArrowheads="1"/>
          </p:cNvSpPr>
          <p:nvPr/>
        </p:nvSpPr>
        <p:spPr bwMode="auto">
          <a:xfrm>
            <a:off x="3044952" y="3169289"/>
            <a:ext cx="26988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31" name="Rectangle 1115"/>
          <p:cNvSpPr>
            <a:spLocks noChangeArrowheads="1"/>
          </p:cNvSpPr>
          <p:nvPr/>
        </p:nvSpPr>
        <p:spPr bwMode="auto">
          <a:xfrm>
            <a:off x="3002090" y="3186752"/>
            <a:ext cx="23812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32" name="Rectangle 1116"/>
          <p:cNvSpPr>
            <a:spLocks noChangeArrowheads="1"/>
          </p:cNvSpPr>
          <p:nvPr/>
        </p:nvSpPr>
        <p:spPr bwMode="auto">
          <a:xfrm>
            <a:off x="2917952" y="3172465"/>
            <a:ext cx="26988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33" name="Arc 1117"/>
          <p:cNvSpPr>
            <a:spLocks/>
          </p:cNvSpPr>
          <p:nvPr/>
        </p:nvSpPr>
        <p:spPr bwMode="auto">
          <a:xfrm rot="5400000">
            <a:off x="3105278" y="3161352"/>
            <a:ext cx="85725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6"/>
              <a:gd name="T1" fmla="*/ 0 h 21600"/>
              <a:gd name="T2" fmla="*/ 21596 w 21596"/>
              <a:gd name="T3" fmla="*/ 21193 h 21600"/>
              <a:gd name="T4" fmla="*/ 0 w 215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600" fill="none" extrusionOk="0">
                <a:moveTo>
                  <a:pt x="-1" y="0"/>
                </a:moveTo>
                <a:cubicBezTo>
                  <a:pt x="11770" y="0"/>
                  <a:pt x="21374" y="9424"/>
                  <a:pt x="21596" y="21192"/>
                </a:cubicBezTo>
              </a:path>
              <a:path w="21596" h="21600" stroke="0" extrusionOk="0">
                <a:moveTo>
                  <a:pt x="-1" y="0"/>
                </a:moveTo>
                <a:cubicBezTo>
                  <a:pt x="11770" y="0"/>
                  <a:pt x="21374" y="9424"/>
                  <a:pt x="21596" y="21192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34" name="Arc 1118"/>
          <p:cNvSpPr>
            <a:spLocks/>
          </p:cNvSpPr>
          <p:nvPr/>
        </p:nvSpPr>
        <p:spPr bwMode="auto">
          <a:xfrm rot="5400000">
            <a:off x="3140996" y="3090708"/>
            <a:ext cx="39688" cy="22225"/>
          </a:xfrm>
          <a:custGeom>
            <a:avLst/>
            <a:gdLst>
              <a:gd name="G0" fmla="+- 2026 0 0"/>
              <a:gd name="G1" fmla="+- 1731 0 0"/>
              <a:gd name="G2" fmla="+- 21600 0 0"/>
              <a:gd name="T0" fmla="*/ 23556 w 23626"/>
              <a:gd name="T1" fmla="*/ 0 h 23331"/>
              <a:gd name="T2" fmla="*/ 0 w 23626"/>
              <a:gd name="T3" fmla="*/ 23236 h 23331"/>
              <a:gd name="T4" fmla="*/ 2026 w 23626"/>
              <a:gd name="T5" fmla="*/ 1731 h 23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626" h="23331" fill="none" extrusionOk="0">
                <a:moveTo>
                  <a:pt x="23556" y="-1"/>
                </a:moveTo>
                <a:cubicBezTo>
                  <a:pt x="23602" y="575"/>
                  <a:pt x="23626" y="1153"/>
                  <a:pt x="23626" y="1731"/>
                </a:cubicBezTo>
                <a:cubicBezTo>
                  <a:pt x="23626" y="13660"/>
                  <a:pt x="13955" y="23331"/>
                  <a:pt x="2026" y="23331"/>
                </a:cubicBezTo>
                <a:cubicBezTo>
                  <a:pt x="1349" y="23331"/>
                  <a:pt x="673" y="23299"/>
                  <a:pt x="0" y="23235"/>
                </a:cubicBezTo>
              </a:path>
              <a:path w="23626" h="23331" stroke="0" extrusionOk="0">
                <a:moveTo>
                  <a:pt x="23556" y="-1"/>
                </a:moveTo>
                <a:cubicBezTo>
                  <a:pt x="23602" y="575"/>
                  <a:pt x="23626" y="1153"/>
                  <a:pt x="23626" y="1731"/>
                </a:cubicBezTo>
                <a:cubicBezTo>
                  <a:pt x="23626" y="13660"/>
                  <a:pt x="13955" y="23331"/>
                  <a:pt x="2026" y="23331"/>
                </a:cubicBezTo>
                <a:cubicBezTo>
                  <a:pt x="1349" y="23331"/>
                  <a:pt x="673" y="23299"/>
                  <a:pt x="0" y="23235"/>
                </a:cubicBezTo>
                <a:lnTo>
                  <a:pt x="2026" y="173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35" name="Arc 1119"/>
          <p:cNvSpPr>
            <a:spLocks/>
          </p:cNvSpPr>
          <p:nvPr/>
        </p:nvSpPr>
        <p:spPr bwMode="auto">
          <a:xfrm rot="5400000">
            <a:off x="3151315" y="3112139"/>
            <a:ext cx="26988" cy="42863"/>
          </a:xfrm>
          <a:custGeom>
            <a:avLst/>
            <a:gdLst>
              <a:gd name="G0" fmla="+- 0 0 0"/>
              <a:gd name="G1" fmla="+- 791 0 0"/>
              <a:gd name="G2" fmla="+- 21600 0 0"/>
              <a:gd name="T0" fmla="*/ 21586 w 21600"/>
              <a:gd name="T1" fmla="*/ 0 h 22391"/>
              <a:gd name="T2" fmla="*/ 0 w 21600"/>
              <a:gd name="T3" fmla="*/ 22391 h 22391"/>
              <a:gd name="T4" fmla="*/ 0 w 21600"/>
              <a:gd name="T5" fmla="*/ 791 h 22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391" fill="none" extrusionOk="0">
                <a:moveTo>
                  <a:pt x="21585" y="0"/>
                </a:moveTo>
                <a:cubicBezTo>
                  <a:pt x="21595" y="263"/>
                  <a:pt x="21600" y="527"/>
                  <a:pt x="21600" y="791"/>
                </a:cubicBezTo>
                <a:cubicBezTo>
                  <a:pt x="21600" y="12720"/>
                  <a:pt x="11929" y="22390"/>
                  <a:pt x="0" y="22391"/>
                </a:cubicBezTo>
              </a:path>
              <a:path w="21600" h="22391" stroke="0" extrusionOk="0">
                <a:moveTo>
                  <a:pt x="21585" y="0"/>
                </a:moveTo>
                <a:cubicBezTo>
                  <a:pt x="21595" y="263"/>
                  <a:pt x="21600" y="527"/>
                  <a:pt x="21600" y="791"/>
                </a:cubicBezTo>
                <a:cubicBezTo>
                  <a:pt x="21600" y="12720"/>
                  <a:pt x="11929" y="22390"/>
                  <a:pt x="0" y="22391"/>
                </a:cubicBezTo>
                <a:lnTo>
                  <a:pt x="0" y="79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36" name="Arc 1120"/>
          <p:cNvSpPr>
            <a:spLocks/>
          </p:cNvSpPr>
          <p:nvPr/>
        </p:nvSpPr>
        <p:spPr bwMode="auto">
          <a:xfrm rot="5400000">
            <a:off x="3144171" y="3190720"/>
            <a:ext cx="49212" cy="50800"/>
          </a:xfrm>
          <a:custGeom>
            <a:avLst/>
            <a:gdLst>
              <a:gd name="G0" fmla="+- 21567 0 0"/>
              <a:gd name="G1" fmla="+- 21589 0 0"/>
              <a:gd name="G2" fmla="+- 21600 0 0"/>
              <a:gd name="T0" fmla="*/ 0 w 21567"/>
              <a:gd name="T1" fmla="*/ 20391 h 21589"/>
              <a:gd name="T2" fmla="*/ 20871 w 21567"/>
              <a:gd name="T3" fmla="*/ 0 h 21589"/>
              <a:gd name="T4" fmla="*/ 21567 w 21567"/>
              <a:gd name="T5" fmla="*/ 21589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9" fill="none" extrusionOk="0">
                <a:moveTo>
                  <a:pt x="0" y="20391"/>
                </a:moveTo>
                <a:cubicBezTo>
                  <a:pt x="621" y="9212"/>
                  <a:pt x="9680" y="360"/>
                  <a:pt x="20871" y="0"/>
                </a:cubicBezTo>
              </a:path>
              <a:path w="21567" h="21589" stroke="0" extrusionOk="0">
                <a:moveTo>
                  <a:pt x="0" y="20391"/>
                </a:moveTo>
                <a:cubicBezTo>
                  <a:pt x="621" y="9212"/>
                  <a:pt x="9680" y="360"/>
                  <a:pt x="20871" y="0"/>
                </a:cubicBezTo>
                <a:lnTo>
                  <a:pt x="21567" y="2158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1" name="Arc 1125"/>
          <p:cNvSpPr>
            <a:spLocks/>
          </p:cNvSpPr>
          <p:nvPr/>
        </p:nvSpPr>
        <p:spPr bwMode="auto">
          <a:xfrm rot="16200000">
            <a:off x="2765553" y="2877189"/>
            <a:ext cx="206375" cy="76200"/>
          </a:xfrm>
          <a:custGeom>
            <a:avLst/>
            <a:gdLst>
              <a:gd name="G0" fmla="+- 21600 0 0"/>
              <a:gd name="G1" fmla="+- 846 0 0"/>
              <a:gd name="G2" fmla="+- 21600 0 0"/>
              <a:gd name="T0" fmla="*/ 21092 w 21600"/>
              <a:gd name="T1" fmla="*/ 22440 h 22440"/>
              <a:gd name="T2" fmla="*/ 17 w 21600"/>
              <a:gd name="T3" fmla="*/ 0 h 22440"/>
              <a:gd name="T4" fmla="*/ 21600 w 21600"/>
              <a:gd name="T5" fmla="*/ 846 h 2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440" fill="none" extrusionOk="0">
                <a:moveTo>
                  <a:pt x="21091" y="22440"/>
                </a:moveTo>
                <a:cubicBezTo>
                  <a:pt x="9363" y="22164"/>
                  <a:pt x="0" y="12577"/>
                  <a:pt x="0" y="846"/>
                </a:cubicBezTo>
                <a:cubicBezTo>
                  <a:pt x="-1" y="563"/>
                  <a:pt x="5" y="281"/>
                  <a:pt x="16" y="-1"/>
                </a:cubicBezTo>
              </a:path>
              <a:path w="21600" h="22440" stroke="0" extrusionOk="0">
                <a:moveTo>
                  <a:pt x="21091" y="22440"/>
                </a:moveTo>
                <a:cubicBezTo>
                  <a:pt x="9363" y="22164"/>
                  <a:pt x="0" y="12577"/>
                  <a:pt x="0" y="846"/>
                </a:cubicBezTo>
                <a:cubicBezTo>
                  <a:pt x="-1" y="563"/>
                  <a:pt x="5" y="281"/>
                  <a:pt x="16" y="-1"/>
                </a:cubicBezTo>
                <a:lnTo>
                  <a:pt x="21600" y="84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2" name="Arc 1126"/>
          <p:cNvSpPr>
            <a:spLocks/>
          </p:cNvSpPr>
          <p:nvPr/>
        </p:nvSpPr>
        <p:spPr bwMode="auto">
          <a:xfrm rot="16200000">
            <a:off x="2927477" y="2850201"/>
            <a:ext cx="82550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6"/>
              <a:gd name="T1" fmla="*/ 0 h 21600"/>
              <a:gd name="T2" fmla="*/ 21596 w 21596"/>
              <a:gd name="T3" fmla="*/ 21192 h 21600"/>
              <a:gd name="T4" fmla="*/ 0 w 215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600" fill="none" extrusionOk="0">
                <a:moveTo>
                  <a:pt x="-1" y="0"/>
                </a:moveTo>
                <a:cubicBezTo>
                  <a:pt x="11770" y="0"/>
                  <a:pt x="21373" y="9423"/>
                  <a:pt x="21596" y="21191"/>
                </a:cubicBezTo>
              </a:path>
              <a:path w="21596" h="21600" stroke="0" extrusionOk="0">
                <a:moveTo>
                  <a:pt x="-1" y="0"/>
                </a:moveTo>
                <a:cubicBezTo>
                  <a:pt x="11770" y="0"/>
                  <a:pt x="21373" y="9423"/>
                  <a:pt x="21596" y="21191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3" name="Arc 1127"/>
          <p:cNvSpPr>
            <a:spLocks/>
          </p:cNvSpPr>
          <p:nvPr/>
        </p:nvSpPr>
        <p:spPr bwMode="auto">
          <a:xfrm rot="16200000">
            <a:off x="2805240" y="2940689"/>
            <a:ext cx="30162" cy="4762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4" name="Arc 1128"/>
          <p:cNvSpPr>
            <a:spLocks/>
          </p:cNvSpPr>
          <p:nvPr/>
        </p:nvSpPr>
        <p:spPr bwMode="auto">
          <a:xfrm rot="16200000">
            <a:off x="2932240" y="2926402"/>
            <a:ext cx="38100" cy="158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5" name="Arc 1129"/>
          <p:cNvSpPr>
            <a:spLocks/>
          </p:cNvSpPr>
          <p:nvPr/>
        </p:nvSpPr>
        <p:spPr bwMode="auto">
          <a:xfrm rot="16200000">
            <a:off x="2939384" y="2884333"/>
            <a:ext cx="28575" cy="42862"/>
          </a:xfrm>
          <a:custGeom>
            <a:avLst/>
            <a:gdLst>
              <a:gd name="G0" fmla="+- 0 0 0"/>
              <a:gd name="G1" fmla="+- 762 0 0"/>
              <a:gd name="G2" fmla="+- 21600 0 0"/>
              <a:gd name="T0" fmla="*/ 21587 w 21600"/>
              <a:gd name="T1" fmla="*/ 0 h 22362"/>
              <a:gd name="T2" fmla="*/ 0 w 21600"/>
              <a:gd name="T3" fmla="*/ 22362 h 22362"/>
              <a:gd name="T4" fmla="*/ 0 w 21600"/>
              <a:gd name="T5" fmla="*/ 762 h 2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362" fill="none" extrusionOk="0">
                <a:moveTo>
                  <a:pt x="21586" y="0"/>
                </a:moveTo>
                <a:cubicBezTo>
                  <a:pt x="21595" y="253"/>
                  <a:pt x="21600" y="507"/>
                  <a:pt x="21600" y="762"/>
                </a:cubicBezTo>
                <a:cubicBezTo>
                  <a:pt x="21600" y="12691"/>
                  <a:pt x="11929" y="22361"/>
                  <a:pt x="0" y="22362"/>
                </a:cubicBezTo>
              </a:path>
              <a:path w="21600" h="22362" stroke="0" extrusionOk="0">
                <a:moveTo>
                  <a:pt x="21586" y="0"/>
                </a:moveTo>
                <a:cubicBezTo>
                  <a:pt x="21595" y="253"/>
                  <a:pt x="21600" y="507"/>
                  <a:pt x="21600" y="762"/>
                </a:cubicBezTo>
                <a:cubicBezTo>
                  <a:pt x="21600" y="12691"/>
                  <a:pt x="11929" y="22361"/>
                  <a:pt x="0" y="22362"/>
                </a:cubicBezTo>
                <a:lnTo>
                  <a:pt x="0" y="762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6" name="Arc 1130"/>
          <p:cNvSpPr>
            <a:spLocks/>
          </p:cNvSpPr>
          <p:nvPr/>
        </p:nvSpPr>
        <p:spPr bwMode="auto">
          <a:xfrm rot="16200000">
            <a:off x="2967165" y="2843852"/>
            <a:ext cx="47625" cy="50800"/>
          </a:xfrm>
          <a:custGeom>
            <a:avLst/>
            <a:gdLst>
              <a:gd name="G0" fmla="+- 21567 0 0"/>
              <a:gd name="G1" fmla="+- 21588 0 0"/>
              <a:gd name="G2" fmla="+- 21600 0 0"/>
              <a:gd name="T0" fmla="*/ 0 w 21567"/>
              <a:gd name="T1" fmla="*/ 20390 h 21588"/>
              <a:gd name="T2" fmla="*/ 20847 w 21567"/>
              <a:gd name="T3" fmla="*/ 0 h 21588"/>
              <a:gd name="T4" fmla="*/ 21567 w 21567"/>
              <a:gd name="T5" fmla="*/ 21588 h 21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8" fill="none" extrusionOk="0">
                <a:moveTo>
                  <a:pt x="0" y="20390"/>
                </a:moveTo>
                <a:cubicBezTo>
                  <a:pt x="620" y="9220"/>
                  <a:pt x="9666" y="372"/>
                  <a:pt x="20847" y="0"/>
                </a:cubicBezTo>
              </a:path>
              <a:path w="21567" h="21588" stroke="0" extrusionOk="0">
                <a:moveTo>
                  <a:pt x="0" y="20390"/>
                </a:moveTo>
                <a:cubicBezTo>
                  <a:pt x="620" y="9220"/>
                  <a:pt x="9666" y="372"/>
                  <a:pt x="20847" y="0"/>
                </a:cubicBezTo>
                <a:lnTo>
                  <a:pt x="21567" y="2158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7" name="Arc 1131"/>
          <p:cNvSpPr>
            <a:spLocks/>
          </p:cNvSpPr>
          <p:nvPr/>
        </p:nvSpPr>
        <p:spPr bwMode="auto">
          <a:xfrm rot="16200000">
            <a:off x="2937797" y="2831946"/>
            <a:ext cx="7937" cy="79375"/>
          </a:xfrm>
          <a:custGeom>
            <a:avLst/>
            <a:gdLst>
              <a:gd name="G0" fmla="+- 12475 0 0"/>
              <a:gd name="G1" fmla="+- 1862 0 0"/>
              <a:gd name="G2" fmla="+- 21600 0 0"/>
              <a:gd name="T0" fmla="*/ 33995 w 34075"/>
              <a:gd name="T1" fmla="*/ 0 h 23462"/>
              <a:gd name="T2" fmla="*/ 0 w 34075"/>
              <a:gd name="T3" fmla="*/ 19495 h 23462"/>
              <a:gd name="T4" fmla="*/ 12475 w 34075"/>
              <a:gd name="T5" fmla="*/ 1862 h 23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075" h="23462" fill="none" extrusionOk="0">
                <a:moveTo>
                  <a:pt x="33994" y="0"/>
                </a:moveTo>
                <a:cubicBezTo>
                  <a:pt x="34048" y="619"/>
                  <a:pt x="34075" y="1240"/>
                  <a:pt x="34075" y="1862"/>
                </a:cubicBezTo>
                <a:cubicBezTo>
                  <a:pt x="34075" y="13791"/>
                  <a:pt x="24404" y="23462"/>
                  <a:pt x="12475" y="23462"/>
                </a:cubicBezTo>
                <a:cubicBezTo>
                  <a:pt x="8006" y="23462"/>
                  <a:pt x="3647" y="22076"/>
                  <a:pt x="-1" y="19495"/>
                </a:cubicBezTo>
              </a:path>
              <a:path w="34075" h="23462" stroke="0" extrusionOk="0">
                <a:moveTo>
                  <a:pt x="33994" y="0"/>
                </a:moveTo>
                <a:cubicBezTo>
                  <a:pt x="34048" y="619"/>
                  <a:pt x="34075" y="1240"/>
                  <a:pt x="34075" y="1862"/>
                </a:cubicBezTo>
                <a:cubicBezTo>
                  <a:pt x="34075" y="13791"/>
                  <a:pt x="24404" y="23462"/>
                  <a:pt x="12475" y="23462"/>
                </a:cubicBezTo>
                <a:cubicBezTo>
                  <a:pt x="8006" y="23462"/>
                  <a:pt x="3647" y="22076"/>
                  <a:pt x="-1" y="19495"/>
                </a:cubicBezTo>
                <a:lnTo>
                  <a:pt x="12475" y="1862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8" name="Arc 1132"/>
          <p:cNvSpPr>
            <a:spLocks/>
          </p:cNvSpPr>
          <p:nvPr/>
        </p:nvSpPr>
        <p:spPr bwMode="auto">
          <a:xfrm rot="16200000">
            <a:off x="2475040" y="2526352"/>
            <a:ext cx="58738" cy="793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0202 w 21600"/>
              <a:gd name="T1" fmla="*/ 21555 h 21555"/>
              <a:gd name="T2" fmla="*/ 0 w 21600"/>
              <a:gd name="T3" fmla="*/ 0 h 21555"/>
              <a:gd name="T4" fmla="*/ 21600 w 21600"/>
              <a:gd name="T5" fmla="*/ 0 h 2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55" fill="none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</a:path>
              <a:path w="21600" h="21555" stroke="0" extrusionOk="0">
                <a:moveTo>
                  <a:pt x="20202" y="21554"/>
                </a:moveTo>
                <a:cubicBezTo>
                  <a:pt x="8839" y="20817"/>
                  <a:pt x="0" y="11386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49" name="Arc 1133"/>
          <p:cNvSpPr>
            <a:spLocks/>
          </p:cNvSpPr>
          <p:nvPr/>
        </p:nvSpPr>
        <p:spPr bwMode="auto">
          <a:xfrm rot="16200000">
            <a:off x="2367091" y="2575565"/>
            <a:ext cx="7937" cy="7937"/>
          </a:xfrm>
          <a:custGeom>
            <a:avLst/>
            <a:gdLst>
              <a:gd name="G0" fmla="+- 5239 0 0"/>
              <a:gd name="G1" fmla="+- 21600 0 0"/>
              <a:gd name="G2" fmla="+- 21600 0 0"/>
              <a:gd name="T0" fmla="*/ 0 w 26325"/>
              <a:gd name="T1" fmla="*/ 645 h 21600"/>
              <a:gd name="T2" fmla="*/ 26325 w 26325"/>
              <a:gd name="T3" fmla="*/ 16914 h 21600"/>
              <a:gd name="T4" fmla="*/ 5239 w 2632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325" h="21600" fill="none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</a:path>
              <a:path w="26325" h="21600" stroke="0" extrusionOk="0">
                <a:moveTo>
                  <a:pt x="-1" y="644"/>
                </a:moveTo>
                <a:cubicBezTo>
                  <a:pt x="1713" y="216"/>
                  <a:pt x="3472" y="-1"/>
                  <a:pt x="5239" y="0"/>
                </a:cubicBezTo>
                <a:cubicBezTo>
                  <a:pt x="15362" y="0"/>
                  <a:pt x="24128" y="7031"/>
                  <a:pt x="26324" y="16914"/>
                </a:cubicBezTo>
                <a:lnTo>
                  <a:pt x="5239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0" name="Arc 1134"/>
          <p:cNvSpPr>
            <a:spLocks/>
          </p:cNvSpPr>
          <p:nvPr/>
        </p:nvSpPr>
        <p:spPr bwMode="auto">
          <a:xfrm rot="16200000">
            <a:off x="2472659" y="2570008"/>
            <a:ext cx="44450" cy="2698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976 w 21600"/>
              <a:gd name="T1" fmla="*/ 21539 h 21539"/>
              <a:gd name="T2" fmla="*/ 0 w 21600"/>
              <a:gd name="T3" fmla="*/ 0 h 21539"/>
              <a:gd name="T4" fmla="*/ 21600 w 21600"/>
              <a:gd name="T5" fmla="*/ 0 h 21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39" fill="none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</a:path>
              <a:path w="21600" h="21539" stroke="0" extrusionOk="0">
                <a:moveTo>
                  <a:pt x="19976" y="21538"/>
                </a:moveTo>
                <a:cubicBezTo>
                  <a:pt x="8708" y="20689"/>
                  <a:pt x="0" y="1129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1" name="Arc 1135"/>
          <p:cNvSpPr>
            <a:spLocks/>
          </p:cNvSpPr>
          <p:nvPr/>
        </p:nvSpPr>
        <p:spPr bwMode="auto">
          <a:xfrm rot="16200000">
            <a:off x="2457578" y="2666052"/>
            <a:ext cx="71437" cy="36512"/>
          </a:xfrm>
          <a:custGeom>
            <a:avLst/>
            <a:gdLst>
              <a:gd name="G0" fmla="+- 491 0 0"/>
              <a:gd name="G1" fmla="+- 21600 0 0"/>
              <a:gd name="G2" fmla="+- 21600 0 0"/>
              <a:gd name="T0" fmla="*/ 0 w 22073"/>
              <a:gd name="T1" fmla="*/ 6 h 21600"/>
              <a:gd name="T2" fmla="*/ 22073 w 22073"/>
              <a:gd name="T3" fmla="*/ 20717 h 21600"/>
              <a:gd name="T4" fmla="*/ 491 w 2207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73" h="21600" fill="none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</a:path>
              <a:path w="22073" h="21600" stroke="0" extrusionOk="0">
                <a:moveTo>
                  <a:pt x="-1" y="5"/>
                </a:moveTo>
                <a:cubicBezTo>
                  <a:pt x="163" y="1"/>
                  <a:pt x="327" y="-1"/>
                  <a:pt x="491" y="0"/>
                </a:cubicBezTo>
                <a:cubicBezTo>
                  <a:pt x="12076" y="0"/>
                  <a:pt x="21599" y="9140"/>
                  <a:pt x="22072" y="20717"/>
                </a:cubicBezTo>
                <a:lnTo>
                  <a:pt x="491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2" name="Arc 1136"/>
          <p:cNvSpPr>
            <a:spLocks/>
          </p:cNvSpPr>
          <p:nvPr/>
        </p:nvSpPr>
        <p:spPr bwMode="auto">
          <a:xfrm rot="16200000">
            <a:off x="2483771" y="2593820"/>
            <a:ext cx="6350" cy="49212"/>
          </a:xfrm>
          <a:custGeom>
            <a:avLst/>
            <a:gdLst>
              <a:gd name="G0" fmla="+- 21600 0 0"/>
              <a:gd name="G1" fmla="+- 1198 0 0"/>
              <a:gd name="G2" fmla="+- 21600 0 0"/>
              <a:gd name="T0" fmla="*/ 11494 w 21600"/>
              <a:gd name="T1" fmla="*/ 20288 h 20288"/>
              <a:gd name="T2" fmla="*/ 33 w 21600"/>
              <a:gd name="T3" fmla="*/ 0 h 20288"/>
              <a:gd name="T4" fmla="*/ 21600 w 21600"/>
              <a:gd name="T5" fmla="*/ 1198 h 20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0288" fill="none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</a:path>
              <a:path w="21600" h="20288" stroke="0" extrusionOk="0">
                <a:moveTo>
                  <a:pt x="11493" y="20288"/>
                </a:moveTo>
                <a:cubicBezTo>
                  <a:pt x="4422" y="16544"/>
                  <a:pt x="0" y="9199"/>
                  <a:pt x="0" y="1198"/>
                </a:cubicBezTo>
                <a:cubicBezTo>
                  <a:pt x="-1" y="798"/>
                  <a:pt x="11" y="398"/>
                  <a:pt x="33" y="0"/>
                </a:cubicBezTo>
                <a:lnTo>
                  <a:pt x="21600" y="11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3" name="Rectangle 1137"/>
          <p:cNvSpPr>
            <a:spLocks noChangeArrowheads="1"/>
          </p:cNvSpPr>
          <p:nvPr/>
        </p:nvSpPr>
        <p:spPr bwMode="auto">
          <a:xfrm>
            <a:off x="2602040" y="2647002"/>
            <a:ext cx="25400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4" name="Rectangle 1138"/>
          <p:cNvSpPr>
            <a:spLocks noChangeArrowheads="1"/>
          </p:cNvSpPr>
          <p:nvPr/>
        </p:nvSpPr>
        <p:spPr bwMode="auto">
          <a:xfrm>
            <a:off x="2498852" y="2616839"/>
            <a:ext cx="26988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5" name="Rectangle 1139"/>
          <p:cNvSpPr>
            <a:spLocks noChangeArrowheads="1"/>
          </p:cNvSpPr>
          <p:nvPr/>
        </p:nvSpPr>
        <p:spPr bwMode="auto">
          <a:xfrm>
            <a:off x="2544890" y="2634302"/>
            <a:ext cx="23812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6" name="Rectangle 1140"/>
          <p:cNvSpPr>
            <a:spLocks noChangeArrowheads="1"/>
          </p:cNvSpPr>
          <p:nvPr/>
        </p:nvSpPr>
        <p:spPr bwMode="auto">
          <a:xfrm>
            <a:off x="2627440" y="2620015"/>
            <a:ext cx="30162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7" name="Arc 1141"/>
          <p:cNvSpPr>
            <a:spLocks/>
          </p:cNvSpPr>
          <p:nvPr/>
        </p:nvSpPr>
        <p:spPr bwMode="auto">
          <a:xfrm rot="16200000">
            <a:off x="2398047" y="2609696"/>
            <a:ext cx="84137" cy="73025"/>
          </a:xfrm>
          <a:custGeom>
            <a:avLst/>
            <a:gdLst>
              <a:gd name="G0" fmla="+- 21584 0 0"/>
              <a:gd name="G1" fmla="+- 21596 0 0"/>
              <a:gd name="G2" fmla="+- 21600 0 0"/>
              <a:gd name="T0" fmla="*/ 0 w 21584"/>
              <a:gd name="T1" fmla="*/ 20766 h 21596"/>
              <a:gd name="T2" fmla="*/ 21177 w 21584"/>
              <a:gd name="T3" fmla="*/ 0 h 21596"/>
              <a:gd name="T4" fmla="*/ 21584 w 21584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4" h="21596" fill="none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</a:path>
              <a:path w="21584" h="21596" stroke="0" extrusionOk="0">
                <a:moveTo>
                  <a:pt x="-1" y="20765"/>
                </a:moveTo>
                <a:cubicBezTo>
                  <a:pt x="439" y="9325"/>
                  <a:pt x="9730" y="215"/>
                  <a:pt x="21176" y="-1"/>
                </a:cubicBezTo>
                <a:lnTo>
                  <a:pt x="21584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8" name="Arc 1142"/>
          <p:cNvSpPr>
            <a:spLocks/>
          </p:cNvSpPr>
          <p:nvPr/>
        </p:nvSpPr>
        <p:spPr bwMode="auto">
          <a:xfrm rot="16200000">
            <a:off x="2405984" y="2539846"/>
            <a:ext cx="36513" cy="158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19560 w 21600"/>
              <a:gd name="T1" fmla="*/ 21503 h 21503"/>
              <a:gd name="T2" fmla="*/ 0 w 21600"/>
              <a:gd name="T3" fmla="*/ 0 h 21503"/>
              <a:gd name="T4" fmla="*/ 21600 w 21600"/>
              <a:gd name="T5" fmla="*/ 0 h 2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03" fill="none" extrusionOk="0">
                <a:moveTo>
                  <a:pt x="19559" y="21503"/>
                </a:moveTo>
                <a:cubicBezTo>
                  <a:pt x="8470" y="20451"/>
                  <a:pt x="0" y="11139"/>
                  <a:pt x="0" y="0"/>
                </a:cubicBezTo>
              </a:path>
              <a:path w="21600" h="21503" stroke="0" extrusionOk="0">
                <a:moveTo>
                  <a:pt x="19559" y="21503"/>
                </a:moveTo>
                <a:cubicBezTo>
                  <a:pt x="8470" y="20451"/>
                  <a:pt x="0" y="1113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59" name="Arc 1143"/>
          <p:cNvSpPr>
            <a:spLocks/>
          </p:cNvSpPr>
          <p:nvPr/>
        </p:nvSpPr>
        <p:spPr bwMode="auto">
          <a:xfrm rot="16200000">
            <a:off x="2410747" y="2565246"/>
            <a:ext cx="26987" cy="41275"/>
          </a:xfrm>
          <a:custGeom>
            <a:avLst/>
            <a:gdLst>
              <a:gd name="G0" fmla="+- 21600 0 0"/>
              <a:gd name="G1" fmla="+- 1539 0 0"/>
              <a:gd name="G2" fmla="+- 21600 0 0"/>
              <a:gd name="T0" fmla="*/ 18984 w 21600"/>
              <a:gd name="T1" fmla="*/ 22980 h 22980"/>
              <a:gd name="T2" fmla="*/ 55 w 21600"/>
              <a:gd name="T3" fmla="*/ 0 h 22980"/>
              <a:gd name="T4" fmla="*/ 21600 w 21600"/>
              <a:gd name="T5" fmla="*/ 1539 h 22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80" fill="none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</a:path>
              <a:path w="21600" h="22980" stroke="0" extrusionOk="0">
                <a:moveTo>
                  <a:pt x="18983" y="22980"/>
                </a:moveTo>
                <a:cubicBezTo>
                  <a:pt x="8146" y="21657"/>
                  <a:pt x="0" y="12456"/>
                  <a:pt x="0" y="1539"/>
                </a:cubicBezTo>
                <a:cubicBezTo>
                  <a:pt x="-1" y="1025"/>
                  <a:pt x="18" y="512"/>
                  <a:pt x="54" y="-1"/>
                </a:cubicBezTo>
                <a:lnTo>
                  <a:pt x="21600" y="153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0" name="Arc 1144"/>
          <p:cNvSpPr>
            <a:spLocks/>
          </p:cNvSpPr>
          <p:nvPr/>
        </p:nvSpPr>
        <p:spPr bwMode="auto">
          <a:xfrm rot="16200000">
            <a:off x="2392490" y="2639064"/>
            <a:ext cx="50800" cy="50800"/>
          </a:xfrm>
          <a:custGeom>
            <a:avLst/>
            <a:gdLst>
              <a:gd name="G0" fmla="+- 696 0 0"/>
              <a:gd name="G1" fmla="+- 21600 0 0"/>
              <a:gd name="G2" fmla="+- 21600 0 0"/>
              <a:gd name="T0" fmla="*/ 0 w 22296"/>
              <a:gd name="T1" fmla="*/ 11 h 21600"/>
              <a:gd name="T2" fmla="*/ 22296 w 22296"/>
              <a:gd name="T3" fmla="*/ 21600 h 21600"/>
              <a:gd name="T4" fmla="*/ 696 w 222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96" h="21600" fill="none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</a:path>
              <a:path w="22296" h="21600" stroke="0" extrusionOk="0">
                <a:moveTo>
                  <a:pt x="0" y="11"/>
                </a:moveTo>
                <a:cubicBezTo>
                  <a:pt x="231" y="3"/>
                  <a:pt x="463" y="-1"/>
                  <a:pt x="696" y="0"/>
                </a:cubicBezTo>
                <a:cubicBezTo>
                  <a:pt x="12625" y="0"/>
                  <a:pt x="22296" y="9670"/>
                  <a:pt x="22296" y="21600"/>
                </a:cubicBezTo>
                <a:lnTo>
                  <a:pt x="696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1" name="Arc 1145"/>
          <p:cNvSpPr>
            <a:spLocks/>
          </p:cNvSpPr>
          <p:nvPr/>
        </p:nvSpPr>
        <p:spPr bwMode="auto">
          <a:xfrm rot="16200000">
            <a:off x="2736184" y="2608108"/>
            <a:ext cx="206375" cy="71438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2" name="Arc 1146"/>
          <p:cNvSpPr>
            <a:spLocks/>
          </p:cNvSpPr>
          <p:nvPr/>
        </p:nvSpPr>
        <p:spPr bwMode="auto">
          <a:xfrm rot="16200000">
            <a:off x="2902078" y="2589852"/>
            <a:ext cx="84137" cy="74612"/>
          </a:xfrm>
          <a:custGeom>
            <a:avLst/>
            <a:gdLst>
              <a:gd name="G0" fmla="+- 415 0 0"/>
              <a:gd name="G1" fmla="+- 21600 0 0"/>
              <a:gd name="G2" fmla="+- 21600 0 0"/>
              <a:gd name="T0" fmla="*/ 0 w 22015"/>
              <a:gd name="T1" fmla="*/ 4 h 21600"/>
              <a:gd name="T2" fmla="*/ 22015 w 22015"/>
              <a:gd name="T3" fmla="*/ 21600 h 21600"/>
              <a:gd name="T4" fmla="*/ 415 w 22015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15" h="21600" fill="none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</a:path>
              <a:path w="22015" h="21600" stroke="0" extrusionOk="0">
                <a:moveTo>
                  <a:pt x="-1" y="3"/>
                </a:moveTo>
                <a:cubicBezTo>
                  <a:pt x="138" y="1"/>
                  <a:pt x="276" y="-1"/>
                  <a:pt x="415" y="0"/>
                </a:cubicBezTo>
                <a:cubicBezTo>
                  <a:pt x="12344" y="0"/>
                  <a:pt x="22015" y="9670"/>
                  <a:pt x="22015" y="21600"/>
                </a:cubicBezTo>
                <a:lnTo>
                  <a:pt x="415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3" name="Arc 1147"/>
          <p:cNvSpPr>
            <a:spLocks/>
          </p:cNvSpPr>
          <p:nvPr/>
        </p:nvSpPr>
        <p:spPr bwMode="auto">
          <a:xfrm rot="16200000">
            <a:off x="2772696" y="2677958"/>
            <a:ext cx="30163" cy="63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4" name="Arc 1148"/>
          <p:cNvSpPr>
            <a:spLocks/>
          </p:cNvSpPr>
          <p:nvPr/>
        </p:nvSpPr>
        <p:spPr bwMode="auto">
          <a:xfrm rot="16200000">
            <a:off x="2902077" y="2658114"/>
            <a:ext cx="38100" cy="19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5" name="Arc 1149"/>
          <p:cNvSpPr>
            <a:spLocks/>
          </p:cNvSpPr>
          <p:nvPr/>
        </p:nvSpPr>
        <p:spPr bwMode="auto">
          <a:xfrm rot="16200000">
            <a:off x="2906840" y="2612077"/>
            <a:ext cx="28575" cy="44450"/>
          </a:xfrm>
          <a:custGeom>
            <a:avLst/>
            <a:gdLst>
              <a:gd name="G0" fmla="+- 0 0 0"/>
              <a:gd name="G1" fmla="+- 788 0 0"/>
              <a:gd name="G2" fmla="+- 21600 0 0"/>
              <a:gd name="T0" fmla="*/ 21586 w 21600"/>
              <a:gd name="T1" fmla="*/ 0 h 22388"/>
              <a:gd name="T2" fmla="*/ 0 w 21600"/>
              <a:gd name="T3" fmla="*/ 22388 h 22388"/>
              <a:gd name="T4" fmla="*/ 0 w 21600"/>
              <a:gd name="T5" fmla="*/ 788 h 22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388" fill="none" extrusionOk="0">
                <a:moveTo>
                  <a:pt x="21585" y="0"/>
                </a:moveTo>
                <a:cubicBezTo>
                  <a:pt x="21595" y="262"/>
                  <a:pt x="21600" y="525"/>
                  <a:pt x="21600" y="788"/>
                </a:cubicBezTo>
                <a:cubicBezTo>
                  <a:pt x="21600" y="12717"/>
                  <a:pt x="11929" y="22387"/>
                  <a:pt x="0" y="22388"/>
                </a:cubicBezTo>
              </a:path>
              <a:path w="21600" h="22388" stroke="0" extrusionOk="0">
                <a:moveTo>
                  <a:pt x="21585" y="0"/>
                </a:moveTo>
                <a:cubicBezTo>
                  <a:pt x="21595" y="262"/>
                  <a:pt x="21600" y="525"/>
                  <a:pt x="21600" y="788"/>
                </a:cubicBezTo>
                <a:cubicBezTo>
                  <a:pt x="21600" y="12717"/>
                  <a:pt x="11929" y="22387"/>
                  <a:pt x="0" y="22388"/>
                </a:cubicBezTo>
                <a:lnTo>
                  <a:pt x="0" y="78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6" name="Arc 1150"/>
          <p:cNvSpPr>
            <a:spLocks/>
          </p:cNvSpPr>
          <p:nvPr/>
        </p:nvSpPr>
        <p:spPr bwMode="auto">
          <a:xfrm rot="16200000">
            <a:off x="2939384" y="2582708"/>
            <a:ext cx="46037" cy="50800"/>
          </a:xfrm>
          <a:custGeom>
            <a:avLst/>
            <a:gdLst>
              <a:gd name="G0" fmla="+- 21569 0 0"/>
              <a:gd name="G1" fmla="+- 21587 0 0"/>
              <a:gd name="G2" fmla="+- 21600 0 0"/>
              <a:gd name="T0" fmla="*/ 0 w 21569"/>
              <a:gd name="T1" fmla="*/ 20421 h 21587"/>
              <a:gd name="T2" fmla="*/ 20825 w 21569"/>
              <a:gd name="T3" fmla="*/ 0 h 21587"/>
              <a:gd name="T4" fmla="*/ 21569 w 21569"/>
              <a:gd name="T5" fmla="*/ 21587 h 2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9" h="21587" fill="none" extrusionOk="0">
                <a:moveTo>
                  <a:pt x="0" y="20421"/>
                </a:moveTo>
                <a:cubicBezTo>
                  <a:pt x="604" y="9247"/>
                  <a:pt x="9641" y="385"/>
                  <a:pt x="20824" y="-1"/>
                </a:cubicBezTo>
              </a:path>
              <a:path w="21569" h="21587" stroke="0" extrusionOk="0">
                <a:moveTo>
                  <a:pt x="0" y="20421"/>
                </a:moveTo>
                <a:cubicBezTo>
                  <a:pt x="604" y="9247"/>
                  <a:pt x="9641" y="385"/>
                  <a:pt x="20824" y="-1"/>
                </a:cubicBezTo>
                <a:lnTo>
                  <a:pt x="21569" y="2158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7" name="Arc 1151"/>
          <p:cNvSpPr>
            <a:spLocks/>
          </p:cNvSpPr>
          <p:nvPr/>
        </p:nvSpPr>
        <p:spPr bwMode="auto">
          <a:xfrm rot="16200000">
            <a:off x="2907634" y="2492220"/>
            <a:ext cx="3175" cy="147638"/>
          </a:xfrm>
          <a:custGeom>
            <a:avLst/>
            <a:gdLst>
              <a:gd name="G0" fmla="+- 18798 0 0"/>
              <a:gd name="G1" fmla="+- 21600 0 0"/>
              <a:gd name="G2" fmla="+- 21600 0 0"/>
              <a:gd name="T0" fmla="*/ 18798 w 40398"/>
              <a:gd name="T1" fmla="*/ 0 h 43200"/>
              <a:gd name="T2" fmla="*/ 0 w 40398"/>
              <a:gd name="T3" fmla="*/ 32240 h 43200"/>
              <a:gd name="T4" fmla="*/ 18798 w 40398"/>
              <a:gd name="T5" fmla="*/ 21600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398" h="43200" fill="none" extrusionOk="0">
                <a:moveTo>
                  <a:pt x="18797" y="0"/>
                </a:moveTo>
                <a:cubicBezTo>
                  <a:pt x="30727" y="0"/>
                  <a:pt x="40398" y="9670"/>
                  <a:pt x="40398" y="21600"/>
                </a:cubicBezTo>
                <a:cubicBezTo>
                  <a:pt x="40398" y="33529"/>
                  <a:pt x="30727" y="43200"/>
                  <a:pt x="18798" y="43200"/>
                </a:cubicBezTo>
                <a:cubicBezTo>
                  <a:pt x="11015" y="43200"/>
                  <a:pt x="3834" y="39013"/>
                  <a:pt x="0" y="32239"/>
                </a:cubicBezTo>
              </a:path>
              <a:path w="40398" h="43200" stroke="0" extrusionOk="0">
                <a:moveTo>
                  <a:pt x="18797" y="0"/>
                </a:moveTo>
                <a:cubicBezTo>
                  <a:pt x="30727" y="0"/>
                  <a:pt x="40398" y="9670"/>
                  <a:pt x="40398" y="21600"/>
                </a:cubicBezTo>
                <a:cubicBezTo>
                  <a:pt x="40398" y="33529"/>
                  <a:pt x="30727" y="43200"/>
                  <a:pt x="18798" y="43200"/>
                </a:cubicBezTo>
                <a:cubicBezTo>
                  <a:pt x="11015" y="43200"/>
                  <a:pt x="3834" y="39013"/>
                  <a:pt x="0" y="32239"/>
                </a:cubicBezTo>
                <a:lnTo>
                  <a:pt x="1879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8" name="Arc 1152"/>
          <p:cNvSpPr>
            <a:spLocks/>
          </p:cNvSpPr>
          <p:nvPr/>
        </p:nvSpPr>
        <p:spPr bwMode="auto">
          <a:xfrm rot="5400000">
            <a:off x="2633790" y="3158177"/>
            <a:ext cx="214313" cy="74612"/>
          </a:xfrm>
          <a:custGeom>
            <a:avLst/>
            <a:gdLst>
              <a:gd name="G0" fmla="+- 672 0 0"/>
              <a:gd name="G1" fmla="+- 0 0 0"/>
              <a:gd name="G2" fmla="+- 21600 0 0"/>
              <a:gd name="T0" fmla="*/ 22272 w 22272"/>
              <a:gd name="T1" fmla="*/ 0 h 21600"/>
              <a:gd name="T2" fmla="*/ 0 w 22272"/>
              <a:gd name="T3" fmla="*/ 21590 h 21600"/>
              <a:gd name="T4" fmla="*/ 672 w 22272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72" h="21600" fill="none" extrusionOk="0">
                <a:moveTo>
                  <a:pt x="22272" y="0"/>
                </a:moveTo>
                <a:cubicBezTo>
                  <a:pt x="22272" y="11929"/>
                  <a:pt x="12601" y="21600"/>
                  <a:pt x="672" y="21600"/>
                </a:cubicBezTo>
                <a:cubicBezTo>
                  <a:pt x="447" y="21600"/>
                  <a:pt x="223" y="21596"/>
                  <a:pt x="0" y="21589"/>
                </a:cubicBezTo>
              </a:path>
              <a:path w="22272" h="21600" stroke="0" extrusionOk="0">
                <a:moveTo>
                  <a:pt x="22272" y="0"/>
                </a:moveTo>
                <a:cubicBezTo>
                  <a:pt x="22272" y="11929"/>
                  <a:pt x="12601" y="21600"/>
                  <a:pt x="672" y="21600"/>
                </a:cubicBezTo>
                <a:cubicBezTo>
                  <a:pt x="447" y="21600"/>
                  <a:pt x="223" y="21596"/>
                  <a:pt x="0" y="21589"/>
                </a:cubicBezTo>
                <a:lnTo>
                  <a:pt x="672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69" name="Arc 1153"/>
          <p:cNvSpPr>
            <a:spLocks/>
          </p:cNvSpPr>
          <p:nvPr/>
        </p:nvSpPr>
        <p:spPr bwMode="auto">
          <a:xfrm rot="5400000">
            <a:off x="2604421" y="3143095"/>
            <a:ext cx="82550" cy="74612"/>
          </a:xfrm>
          <a:custGeom>
            <a:avLst/>
            <a:gdLst>
              <a:gd name="G0" fmla="+- 21585 0 0"/>
              <a:gd name="G1" fmla="+- 21596 0 0"/>
              <a:gd name="G2" fmla="+- 21600 0 0"/>
              <a:gd name="T0" fmla="*/ 0 w 21585"/>
              <a:gd name="T1" fmla="*/ 20781 h 21596"/>
              <a:gd name="T2" fmla="*/ 21170 w 21585"/>
              <a:gd name="T3" fmla="*/ 0 h 21596"/>
              <a:gd name="T4" fmla="*/ 21585 w 21585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5" h="21596" fill="none" extrusionOk="0">
                <a:moveTo>
                  <a:pt x="0" y="20781"/>
                </a:moveTo>
                <a:cubicBezTo>
                  <a:pt x="432" y="9337"/>
                  <a:pt x="9720" y="220"/>
                  <a:pt x="21169" y="-1"/>
                </a:cubicBezTo>
              </a:path>
              <a:path w="21585" h="21596" stroke="0" extrusionOk="0">
                <a:moveTo>
                  <a:pt x="0" y="20781"/>
                </a:moveTo>
                <a:cubicBezTo>
                  <a:pt x="432" y="9337"/>
                  <a:pt x="9720" y="220"/>
                  <a:pt x="21169" y="-1"/>
                </a:cubicBezTo>
                <a:lnTo>
                  <a:pt x="21585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70" name="Arc 1154"/>
          <p:cNvSpPr>
            <a:spLocks/>
          </p:cNvSpPr>
          <p:nvPr/>
        </p:nvSpPr>
        <p:spPr bwMode="auto">
          <a:xfrm rot="5400000">
            <a:off x="2785396" y="3230408"/>
            <a:ext cx="30163" cy="63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71" name="Arc 1155"/>
          <p:cNvSpPr>
            <a:spLocks/>
          </p:cNvSpPr>
          <p:nvPr/>
        </p:nvSpPr>
        <p:spPr bwMode="auto">
          <a:xfrm rot="5400000">
            <a:off x="2640140" y="3212152"/>
            <a:ext cx="38100" cy="158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72" name="Arc 1156"/>
          <p:cNvSpPr>
            <a:spLocks/>
          </p:cNvSpPr>
          <p:nvPr/>
        </p:nvSpPr>
        <p:spPr bwMode="auto">
          <a:xfrm rot="5400000">
            <a:off x="2790953" y="3216915"/>
            <a:ext cx="3175" cy="15875"/>
          </a:xfrm>
          <a:custGeom>
            <a:avLst/>
            <a:gdLst>
              <a:gd name="G0" fmla="+- 18658 0 0"/>
              <a:gd name="G1" fmla="+- 21600 0 0"/>
              <a:gd name="G2" fmla="+- 21600 0 0"/>
              <a:gd name="T0" fmla="*/ 0 w 40258"/>
              <a:gd name="T1" fmla="*/ 10716 h 21600"/>
              <a:gd name="T2" fmla="*/ 40258 w 40258"/>
              <a:gd name="T3" fmla="*/ 21600 h 21600"/>
              <a:gd name="T4" fmla="*/ 18658 w 4025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258" h="21600" fill="none" extrusionOk="0">
                <a:moveTo>
                  <a:pt x="0" y="10716"/>
                </a:moveTo>
                <a:cubicBezTo>
                  <a:pt x="3871" y="4080"/>
                  <a:pt x="10975" y="-1"/>
                  <a:pt x="18658" y="0"/>
                </a:cubicBezTo>
                <a:cubicBezTo>
                  <a:pt x="30587" y="0"/>
                  <a:pt x="40258" y="9670"/>
                  <a:pt x="40258" y="21600"/>
                </a:cubicBezTo>
              </a:path>
              <a:path w="40258" h="21600" stroke="0" extrusionOk="0">
                <a:moveTo>
                  <a:pt x="0" y="10716"/>
                </a:moveTo>
                <a:cubicBezTo>
                  <a:pt x="3871" y="4080"/>
                  <a:pt x="10975" y="-1"/>
                  <a:pt x="18658" y="0"/>
                </a:cubicBezTo>
                <a:cubicBezTo>
                  <a:pt x="30587" y="0"/>
                  <a:pt x="40258" y="9670"/>
                  <a:pt x="40258" y="21600"/>
                </a:cubicBezTo>
                <a:lnTo>
                  <a:pt x="1865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73" name="Arc 1157"/>
          <p:cNvSpPr>
            <a:spLocks/>
          </p:cNvSpPr>
          <p:nvPr/>
        </p:nvSpPr>
        <p:spPr bwMode="auto">
          <a:xfrm rot="5400000">
            <a:off x="2642522" y="3165321"/>
            <a:ext cx="28575" cy="42863"/>
          </a:xfrm>
          <a:custGeom>
            <a:avLst/>
            <a:gdLst>
              <a:gd name="G0" fmla="+- 21600 0 0"/>
              <a:gd name="G1" fmla="+- 1486 0 0"/>
              <a:gd name="G2" fmla="+- 21600 0 0"/>
              <a:gd name="T0" fmla="*/ 19131 w 21600"/>
              <a:gd name="T1" fmla="*/ 22944 h 22944"/>
              <a:gd name="T2" fmla="*/ 51 w 21600"/>
              <a:gd name="T3" fmla="*/ 0 h 22944"/>
              <a:gd name="T4" fmla="*/ 21600 w 21600"/>
              <a:gd name="T5" fmla="*/ 1486 h 22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944" fill="none" extrusionOk="0">
                <a:moveTo>
                  <a:pt x="19130" y="22944"/>
                </a:moveTo>
                <a:cubicBezTo>
                  <a:pt x="8228" y="21689"/>
                  <a:pt x="0" y="12460"/>
                  <a:pt x="0" y="1486"/>
                </a:cubicBezTo>
                <a:cubicBezTo>
                  <a:pt x="-1" y="990"/>
                  <a:pt x="17" y="494"/>
                  <a:pt x="51" y="0"/>
                </a:cubicBezTo>
              </a:path>
              <a:path w="21600" h="22944" stroke="0" extrusionOk="0">
                <a:moveTo>
                  <a:pt x="19130" y="22944"/>
                </a:moveTo>
                <a:cubicBezTo>
                  <a:pt x="8228" y="21689"/>
                  <a:pt x="0" y="12460"/>
                  <a:pt x="0" y="1486"/>
                </a:cubicBezTo>
                <a:cubicBezTo>
                  <a:pt x="-1" y="990"/>
                  <a:pt x="17" y="494"/>
                  <a:pt x="51" y="0"/>
                </a:cubicBezTo>
                <a:lnTo>
                  <a:pt x="21600" y="148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74" name="Arc 1158"/>
          <p:cNvSpPr>
            <a:spLocks/>
          </p:cNvSpPr>
          <p:nvPr/>
        </p:nvSpPr>
        <p:spPr bwMode="auto">
          <a:xfrm rot="5400000">
            <a:off x="2609184" y="3128808"/>
            <a:ext cx="49213" cy="50800"/>
          </a:xfrm>
          <a:custGeom>
            <a:avLst/>
            <a:gdLst>
              <a:gd name="G0" fmla="+- 720 0 0"/>
              <a:gd name="G1" fmla="+- 21600 0 0"/>
              <a:gd name="G2" fmla="+- 21600 0 0"/>
              <a:gd name="T0" fmla="*/ 0 w 22320"/>
              <a:gd name="T1" fmla="*/ 12 h 21600"/>
              <a:gd name="T2" fmla="*/ 22320 w 22320"/>
              <a:gd name="T3" fmla="*/ 21600 h 21600"/>
              <a:gd name="T4" fmla="*/ 720 w 2232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20" h="21600" fill="none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</a:path>
              <a:path w="22320" h="21600" stroke="0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649" y="0"/>
                  <a:pt x="22320" y="9670"/>
                  <a:pt x="22320" y="21600"/>
                </a:cubicBezTo>
                <a:lnTo>
                  <a:pt x="72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75" name="Arc 1159"/>
          <p:cNvSpPr>
            <a:spLocks/>
          </p:cNvSpPr>
          <p:nvPr/>
        </p:nvSpPr>
        <p:spPr bwMode="auto">
          <a:xfrm rot="5400000">
            <a:off x="2677446" y="3122458"/>
            <a:ext cx="4763" cy="57150"/>
          </a:xfrm>
          <a:custGeom>
            <a:avLst/>
            <a:gdLst>
              <a:gd name="G0" fmla="+- 21600 0 0"/>
              <a:gd name="G1" fmla="+- 846 0 0"/>
              <a:gd name="G2" fmla="+- 21600 0 0"/>
              <a:gd name="T0" fmla="*/ 7406 w 21600"/>
              <a:gd name="T1" fmla="*/ 17127 h 17127"/>
              <a:gd name="T2" fmla="*/ 17 w 21600"/>
              <a:gd name="T3" fmla="*/ 0 h 17127"/>
              <a:gd name="T4" fmla="*/ 21600 w 21600"/>
              <a:gd name="T5" fmla="*/ 846 h 17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127" fill="none" extrusionOk="0">
                <a:moveTo>
                  <a:pt x="7405" y="17127"/>
                </a:moveTo>
                <a:cubicBezTo>
                  <a:pt x="2700" y="13025"/>
                  <a:pt x="0" y="7088"/>
                  <a:pt x="0" y="846"/>
                </a:cubicBezTo>
                <a:cubicBezTo>
                  <a:pt x="-1" y="563"/>
                  <a:pt x="5" y="281"/>
                  <a:pt x="16" y="-1"/>
                </a:cubicBezTo>
              </a:path>
              <a:path w="21600" h="17127" stroke="0" extrusionOk="0">
                <a:moveTo>
                  <a:pt x="7405" y="17127"/>
                </a:moveTo>
                <a:cubicBezTo>
                  <a:pt x="2700" y="13025"/>
                  <a:pt x="0" y="7088"/>
                  <a:pt x="0" y="846"/>
                </a:cubicBezTo>
                <a:cubicBezTo>
                  <a:pt x="-1" y="563"/>
                  <a:pt x="5" y="281"/>
                  <a:pt x="16" y="-1"/>
                </a:cubicBezTo>
                <a:lnTo>
                  <a:pt x="21600" y="84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76" name="Line 1160"/>
          <p:cNvSpPr>
            <a:spLocks noChangeShapeType="1"/>
          </p:cNvSpPr>
          <p:nvPr/>
        </p:nvSpPr>
        <p:spPr bwMode="auto">
          <a:xfrm flipH="1" flipV="1">
            <a:off x="8691690" y="1910401"/>
            <a:ext cx="76200" cy="4724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9561640" y="5582289"/>
            <a:ext cx="481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8945690" y="5506089"/>
            <a:ext cx="4810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357" name="Arc 141"/>
          <p:cNvSpPr>
            <a:spLocks/>
          </p:cNvSpPr>
          <p:nvPr/>
        </p:nvSpPr>
        <p:spPr bwMode="auto">
          <a:xfrm>
            <a:off x="9185403" y="2850201"/>
            <a:ext cx="155575" cy="2235200"/>
          </a:xfrm>
          <a:custGeom>
            <a:avLst/>
            <a:gdLst>
              <a:gd name="G0" fmla="+- 198 0 0"/>
              <a:gd name="G1" fmla="+- 21600 0 0"/>
              <a:gd name="G2" fmla="+- 21600 0 0"/>
              <a:gd name="T0" fmla="*/ 0 w 21798"/>
              <a:gd name="T1" fmla="*/ 1 h 21600"/>
              <a:gd name="T2" fmla="*/ 21798 w 21798"/>
              <a:gd name="T3" fmla="*/ 21600 h 21600"/>
              <a:gd name="T4" fmla="*/ 198 w 2179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98" h="21600" fill="none" extrusionOk="0">
                <a:moveTo>
                  <a:pt x="-1" y="0"/>
                </a:moveTo>
                <a:cubicBezTo>
                  <a:pt x="65" y="0"/>
                  <a:pt x="131" y="-1"/>
                  <a:pt x="198" y="0"/>
                </a:cubicBezTo>
                <a:cubicBezTo>
                  <a:pt x="12127" y="0"/>
                  <a:pt x="21798" y="9670"/>
                  <a:pt x="21798" y="21600"/>
                </a:cubicBezTo>
              </a:path>
              <a:path w="21798" h="21600" stroke="0" extrusionOk="0">
                <a:moveTo>
                  <a:pt x="-1" y="0"/>
                </a:moveTo>
                <a:cubicBezTo>
                  <a:pt x="65" y="0"/>
                  <a:pt x="131" y="-1"/>
                  <a:pt x="198" y="0"/>
                </a:cubicBezTo>
                <a:cubicBezTo>
                  <a:pt x="12127" y="0"/>
                  <a:pt x="21798" y="9670"/>
                  <a:pt x="21798" y="21600"/>
                </a:cubicBezTo>
                <a:lnTo>
                  <a:pt x="198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367" name="Group 151"/>
          <p:cNvGrpSpPr>
            <a:grpSpLocks/>
          </p:cNvGrpSpPr>
          <p:nvPr/>
        </p:nvGrpSpPr>
        <p:grpSpPr bwMode="auto">
          <a:xfrm>
            <a:off x="7083552" y="3586802"/>
            <a:ext cx="476250" cy="1204913"/>
            <a:chOff x="4803" y="1956"/>
            <a:chExt cx="337" cy="759"/>
          </a:xfrm>
        </p:grpSpPr>
        <p:grpSp>
          <p:nvGrpSpPr>
            <p:cNvPr id="9368" name="Group 152"/>
            <p:cNvGrpSpPr>
              <a:grpSpLocks/>
            </p:cNvGrpSpPr>
            <p:nvPr/>
          </p:nvGrpSpPr>
          <p:grpSpPr bwMode="auto">
            <a:xfrm>
              <a:off x="4803" y="1994"/>
              <a:ext cx="229" cy="721"/>
              <a:chOff x="4803" y="1994"/>
              <a:chExt cx="229" cy="721"/>
            </a:xfrm>
          </p:grpSpPr>
          <p:sp>
            <p:nvSpPr>
              <p:cNvPr id="9369" name="Arc 153"/>
              <p:cNvSpPr>
                <a:spLocks/>
              </p:cNvSpPr>
              <p:nvPr/>
            </p:nvSpPr>
            <p:spPr bwMode="auto">
              <a:xfrm>
                <a:off x="4803" y="2001"/>
                <a:ext cx="228" cy="714"/>
              </a:xfrm>
              <a:custGeom>
                <a:avLst/>
                <a:gdLst>
                  <a:gd name="G0" fmla="+- 21599 0 0"/>
                  <a:gd name="G1" fmla="+- 21600 0 0"/>
                  <a:gd name="G2" fmla="+- 21600 0 0"/>
                  <a:gd name="T0" fmla="*/ 0 w 21599"/>
                  <a:gd name="T1" fmla="*/ 21449 h 21600"/>
                  <a:gd name="T2" fmla="*/ 21504 w 21599"/>
                  <a:gd name="T3" fmla="*/ 0 h 21600"/>
                  <a:gd name="T4" fmla="*/ 21599 w 2159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9" h="21600" fill="none" extrusionOk="0">
                    <a:moveTo>
                      <a:pt x="-1" y="21448"/>
                    </a:moveTo>
                    <a:cubicBezTo>
                      <a:pt x="82" y="9615"/>
                      <a:pt x="9670" y="52"/>
                      <a:pt x="21504" y="0"/>
                    </a:cubicBezTo>
                  </a:path>
                  <a:path w="21599" h="21600" stroke="0" extrusionOk="0">
                    <a:moveTo>
                      <a:pt x="-1" y="21448"/>
                    </a:moveTo>
                    <a:cubicBezTo>
                      <a:pt x="82" y="9615"/>
                      <a:pt x="9670" y="52"/>
                      <a:pt x="21504" y="0"/>
                    </a:cubicBezTo>
                    <a:lnTo>
                      <a:pt x="21599" y="2160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70" name="Arc 154"/>
              <p:cNvSpPr>
                <a:spLocks/>
              </p:cNvSpPr>
              <p:nvPr/>
            </p:nvSpPr>
            <p:spPr bwMode="auto">
              <a:xfrm>
                <a:off x="4816" y="1994"/>
                <a:ext cx="216" cy="71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509 h 21600"/>
                  <a:gd name="T2" fmla="*/ 2150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09"/>
                    </a:moveTo>
                    <a:cubicBezTo>
                      <a:pt x="50" y="9654"/>
                      <a:pt x="9645" y="55"/>
                      <a:pt x="21500" y="0"/>
                    </a:cubicBezTo>
                  </a:path>
                  <a:path w="21600" h="21600" stroke="0" extrusionOk="0">
                    <a:moveTo>
                      <a:pt x="0" y="21509"/>
                    </a:moveTo>
                    <a:cubicBezTo>
                      <a:pt x="50" y="9654"/>
                      <a:pt x="9645" y="55"/>
                      <a:pt x="2150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371" name="Arc 155"/>
            <p:cNvSpPr>
              <a:spLocks/>
            </p:cNvSpPr>
            <p:nvPr/>
          </p:nvSpPr>
          <p:spPr bwMode="auto">
            <a:xfrm>
              <a:off x="4905" y="1956"/>
              <a:ext cx="235" cy="4"/>
            </a:xfrm>
            <a:custGeom>
              <a:avLst/>
              <a:gdLst>
                <a:gd name="G0" fmla="+- 631 0 0"/>
                <a:gd name="G1" fmla="+- 0 0 0"/>
                <a:gd name="G2" fmla="+- 21600 0 0"/>
                <a:gd name="T0" fmla="*/ 22231 w 22231"/>
                <a:gd name="T1" fmla="*/ 0 h 21600"/>
                <a:gd name="T2" fmla="*/ 0 w 22231"/>
                <a:gd name="T3" fmla="*/ 21591 h 21600"/>
                <a:gd name="T4" fmla="*/ 631 w 22231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31" h="21600" fill="none" extrusionOk="0">
                  <a:moveTo>
                    <a:pt x="22231" y="0"/>
                  </a:moveTo>
                  <a:cubicBezTo>
                    <a:pt x="22231" y="11929"/>
                    <a:pt x="12560" y="21600"/>
                    <a:pt x="631" y="21600"/>
                  </a:cubicBezTo>
                  <a:cubicBezTo>
                    <a:pt x="420" y="21600"/>
                    <a:pt x="210" y="21596"/>
                    <a:pt x="0" y="21590"/>
                  </a:cubicBezTo>
                </a:path>
                <a:path w="22231" h="21600" stroke="0" extrusionOk="0">
                  <a:moveTo>
                    <a:pt x="22231" y="0"/>
                  </a:moveTo>
                  <a:cubicBezTo>
                    <a:pt x="22231" y="11929"/>
                    <a:pt x="12560" y="21600"/>
                    <a:pt x="631" y="21600"/>
                  </a:cubicBezTo>
                  <a:cubicBezTo>
                    <a:pt x="420" y="21600"/>
                    <a:pt x="210" y="21596"/>
                    <a:pt x="0" y="21590"/>
                  </a:cubicBezTo>
                  <a:lnTo>
                    <a:pt x="631" y="0"/>
                  </a:lnTo>
                  <a:close/>
                </a:path>
              </a:pathLst>
            </a:custGeom>
            <a:noFill/>
            <a:ln w="508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383" name="Group 167"/>
          <p:cNvGrpSpPr>
            <a:grpSpLocks/>
          </p:cNvGrpSpPr>
          <p:nvPr/>
        </p:nvGrpSpPr>
        <p:grpSpPr bwMode="auto">
          <a:xfrm>
            <a:off x="9299702" y="5110801"/>
            <a:ext cx="1449388" cy="482600"/>
            <a:chOff x="3778" y="2388"/>
            <a:chExt cx="1028" cy="304"/>
          </a:xfrm>
        </p:grpSpPr>
        <p:sp>
          <p:nvSpPr>
            <p:cNvPr id="9384" name="Arc 168"/>
            <p:cNvSpPr>
              <a:spLocks/>
            </p:cNvSpPr>
            <p:nvPr/>
          </p:nvSpPr>
          <p:spPr bwMode="auto">
            <a:xfrm>
              <a:off x="3795" y="2388"/>
              <a:ext cx="262" cy="84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266 w 21600"/>
                <a:gd name="T1" fmla="*/ 21597 h 21597"/>
                <a:gd name="T2" fmla="*/ 0 w 21600"/>
                <a:gd name="T3" fmla="*/ 0 h 21597"/>
                <a:gd name="T4" fmla="*/ 21600 w 21600"/>
                <a:gd name="T5" fmla="*/ 0 h 2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7" fill="none" extrusionOk="0">
                  <a:moveTo>
                    <a:pt x="21265" y="21597"/>
                  </a:moveTo>
                  <a:cubicBezTo>
                    <a:pt x="9468" y="21414"/>
                    <a:pt x="0" y="11799"/>
                    <a:pt x="0" y="0"/>
                  </a:cubicBezTo>
                </a:path>
                <a:path w="21600" h="21597" stroke="0" extrusionOk="0">
                  <a:moveTo>
                    <a:pt x="21265" y="21597"/>
                  </a:moveTo>
                  <a:cubicBezTo>
                    <a:pt x="9468" y="21414"/>
                    <a:pt x="0" y="1179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85" name="Arc 169"/>
            <p:cNvSpPr>
              <a:spLocks/>
            </p:cNvSpPr>
            <p:nvPr/>
          </p:nvSpPr>
          <p:spPr bwMode="auto">
            <a:xfrm>
              <a:off x="4030" y="2500"/>
              <a:ext cx="754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86" name="Arc 170"/>
            <p:cNvSpPr>
              <a:spLocks/>
            </p:cNvSpPr>
            <p:nvPr/>
          </p:nvSpPr>
          <p:spPr bwMode="auto">
            <a:xfrm>
              <a:off x="4750" y="2560"/>
              <a:ext cx="56" cy="9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87" name="Arc 171"/>
            <p:cNvSpPr>
              <a:spLocks/>
            </p:cNvSpPr>
            <p:nvPr/>
          </p:nvSpPr>
          <p:spPr bwMode="auto">
            <a:xfrm>
              <a:off x="4007" y="2452"/>
              <a:ext cx="114" cy="8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88" name="Arc 172"/>
            <p:cNvSpPr>
              <a:spLocks/>
            </p:cNvSpPr>
            <p:nvPr/>
          </p:nvSpPr>
          <p:spPr bwMode="auto">
            <a:xfrm>
              <a:off x="3778" y="2412"/>
              <a:ext cx="46" cy="12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89" name="Arc 173"/>
            <p:cNvSpPr>
              <a:spLocks/>
            </p:cNvSpPr>
            <p:nvPr/>
          </p:nvSpPr>
          <p:spPr bwMode="auto">
            <a:xfrm>
              <a:off x="3799" y="2460"/>
              <a:ext cx="59" cy="24"/>
            </a:xfrm>
            <a:custGeom>
              <a:avLst/>
              <a:gdLst>
                <a:gd name="G0" fmla="+- 790 0 0"/>
                <a:gd name="G1" fmla="+- 0 0 0"/>
                <a:gd name="G2" fmla="+- 21600 0 0"/>
                <a:gd name="T0" fmla="*/ 22390 w 22390"/>
                <a:gd name="T1" fmla="*/ 0 h 21600"/>
                <a:gd name="T2" fmla="*/ 0 w 22390"/>
                <a:gd name="T3" fmla="*/ 21586 h 21600"/>
                <a:gd name="T4" fmla="*/ 790 w 2239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390" h="21600" fill="none" extrusionOk="0">
                  <a:moveTo>
                    <a:pt x="22390" y="0"/>
                  </a:moveTo>
                  <a:cubicBezTo>
                    <a:pt x="22390" y="11929"/>
                    <a:pt x="12719" y="21600"/>
                    <a:pt x="790" y="21600"/>
                  </a:cubicBezTo>
                  <a:cubicBezTo>
                    <a:pt x="526" y="21600"/>
                    <a:pt x="263" y="21595"/>
                    <a:pt x="0" y="21585"/>
                  </a:cubicBezTo>
                </a:path>
                <a:path w="22390" h="21600" stroke="0" extrusionOk="0">
                  <a:moveTo>
                    <a:pt x="22390" y="0"/>
                  </a:moveTo>
                  <a:cubicBezTo>
                    <a:pt x="22390" y="11929"/>
                    <a:pt x="12719" y="21600"/>
                    <a:pt x="790" y="21600"/>
                  </a:cubicBezTo>
                  <a:cubicBezTo>
                    <a:pt x="526" y="21600"/>
                    <a:pt x="263" y="21595"/>
                    <a:pt x="0" y="21585"/>
                  </a:cubicBezTo>
                  <a:lnTo>
                    <a:pt x="79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90" name="Arc 174"/>
            <p:cNvSpPr>
              <a:spLocks/>
            </p:cNvSpPr>
            <p:nvPr/>
          </p:nvSpPr>
          <p:spPr bwMode="auto">
            <a:xfrm>
              <a:off x="3897" y="2416"/>
              <a:ext cx="11" cy="24"/>
            </a:xfrm>
            <a:custGeom>
              <a:avLst/>
              <a:gdLst>
                <a:gd name="G0" fmla="+- 21525 0 0"/>
                <a:gd name="G1" fmla="+- 21511 0 0"/>
                <a:gd name="G2" fmla="+- 21600 0 0"/>
                <a:gd name="T0" fmla="*/ 0 w 21525"/>
                <a:gd name="T1" fmla="*/ 19717 h 21511"/>
                <a:gd name="T2" fmla="*/ 19569 w 21525"/>
                <a:gd name="T3" fmla="*/ 0 h 21511"/>
                <a:gd name="T4" fmla="*/ 21525 w 21525"/>
                <a:gd name="T5" fmla="*/ 21511 h 2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25" h="21511" fill="none" extrusionOk="0">
                  <a:moveTo>
                    <a:pt x="-1" y="19716"/>
                  </a:moveTo>
                  <a:cubicBezTo>
                    <a:pt x="870" y="9265"/>
                    <a:pt x="9124" y="949"/>
                    <a:pt x="19568" y="-1"/>
                  </a:cubicBezTo>
                </a:path>
                <a:path w="21525" h="21511" stroke="0" extrusionOk="0">
                  <a:moveTo>
                    <a:pt x="-1" y="19716"/>
                  </a:moveTo>
                  <a:cubicBezTo>
                    <a:pt x="870" y="9265"/>
                    <a:pt x="9124" y="949"/>
                    <a:pt x="19568" y="-1"/>
                  </a:cubicBezTo>
                  <a:lnTo>
                    <a:pt x="21525" y="21511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91" name="Arc 175"/>
            <p:cNvSpPr>
              <a:spLocks/>
            </p:cNvSpPr>
            <p:nvPr/>
          </p:nvSpPr>
          <p:spPr bwMode="auto">
            <a:xfrm>
              <a:off x="3916" y="2448"/>
              <a:ext cx="46" cy="48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92" name="Arc 176"/>
            <p:cNvSpPr>
              <a:spLocks/>
            </p:cNvSpPr>
            <p:nvPr/>
          </p:nvSpPr>
          <p:spPr bwMode="auto">
            <a:xfrm>
              <a:off x="4104" y="2464"/>
              <a:ext cx="68" cy="60"/>
            </a:xfrm>
            <a:custGeom>
              <a:avLst/>
              <a:gdLst>
                <a:gd name="G0" fmla="+- 21573 0 0"/>
                <a:gd name="G1" fmla="+- 21598 0 0"/>
                <a:gd name="G2" fmla="+- 21600 0 0"/>
                <a:gd name="T0" fmla="*/ 0 w 21573"/>
                <a:gd name="T1" fmla="*/ 20519 h 21598"/>
                <a:gd name="T2" fmla="*/ 21255 w 21573"/>
                <a:gd name="T3" fmla="*/ 0 h 21598"/>
                <a:gd name="T4" fmla="*/ 21573 w 21573"/>
                <a:gd name="T5" fmla="*/ 21598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73" h="21598" fill="none" extrusionOk="0">
                  <a:moveTo>
                    <a:pt x="-1" y="20518"/>
                  </a:moveTo>
                  <a:cubicBezTo>
                    <a:pt x="568" y="9146"/>
                    <a:pt x="9869" y="167"/>
                    <a:pt x="21255" y="0"/>
                  </a:cubicBezTo>
                </a:path>
                <a:path w="21573" h="21598" stroke="0" extrusionOk="0">
                  <a:moveTo>
                    <a:pt x="-1" y="20518"/>
                  </a:moveTo>
                  <a:cubicBezTo>
                    <a:pt x="568" y="9146"/>
                    <a:pt x="9869" y="167"/>
                    <a:pt x="21255" y="0"/>
                  </a:cubicBezTo>
                  <a:lnTo>
                    <a:pt x="21573" y="21598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93" name="Arc 177"/>
            <p:cNvSpPr>
              <a:spLocks/>
            </p:cNvSpPr>
            <p:nvPr/>
          </p:nvSpPr>
          <p:spPr bwMode="auto">
            <a:xfrm>
              <a:off x="4030" y="2424"/>
              <a:ext cx="12" cy="84"/>
            </a:xfrm>
            <a:custGeom>
              <a:avLst/>
              <a:gdLst>
                <a:gd name="G0" fmla="+- 4285 0 0"/>
                <a:gd name="G1" fmla="+- 0 0 0"/>
                <a:gd name="G2" fmla="+- 21600 0 0"/>
                <a:gd name="T0" fmla="*/ 25885 w 25885"/>
                <a:gd name="T1" fmla="*/ 0 h 21600"/>
                <a:gd name="T2" fmla="*/ 0 w 25885"/>
                <a:gd name="T3" fmla="*/ 21171 h 21600"/>
                <a:gd name="T4" fmla="*/ 4285 w 2588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885" h="21600" fill="none" extrusionOk="0">
                  <a:moveTo>
                    <a:pt x="25885" y="0"/>
                  </a:moveTo>
                  <a:cubicBezTo>
                    <a:pt x="25885" y="11929"/>
                    <a:pt x="16214" y="21600"/>
                    <a:pt x="4285" y="21600"/>
                  </a:cubicBezTo>
                  <a:cubicBezTo>
                    <a:pt x="2845" y="21600"/>
                    <a:pt x="1410" y="21456"/>
                    <a:pt x="0" y="21170"/>
                  </a:cubicBezTo>
                </a:path>
                <a:path w="25885" h="21600" stroke="0" extrusionOk="0">
                  <a:moveTo>
                    <a:pt x="25885" y="0"/>
                  </a:moveTo>
                  <a:cubicBezTo>
                    <a:pt x="25885" y="11929"/>
                    <a:pt x="16214" y="21600"/>
                    <a:pt x="4285" y="21600"/>
                  </a:cubicBezTo>
                  <a:cubicBezTo>
                    <a:pt x="2845" y="21600"/>
                    <a:pt x="1410" y="21456"/>
                    <a:pt x="0" y="21170"/>
                  </a:cubicBezTo>
                  <a:lnTo>
                    <a:pt x="4285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421" name="Line 205"/>
          <p:cNvSpPr>
            <a:spLocks noChangeShapeType="1"/>
          </p:cNvSpPr>
          <p:nvPr/>
        </p:nvSpPr>
        <p:spPr bwMode="auto">
          <a:xfrm>
            <a:off x="8717091" y="4739326"/>
            <a:ext cx="46037" cy="25400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24" name="Arc 208"/>
          <p:cNvSpPr>
            <a:spLocks/>
          </p:cNvSpPr>
          <p:nvPr/>
        </p:nvSpPr>
        <p:spPr bwMode="auto">
          <a:xfrm>
            <a:off x="8817103" y="4566290"/>
            <a:ext cx="187325" cy="90487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25" name="Arc 209"/>
          <p:cNvSpPr>
            <a:spLocks/>
          </p:cNvSpPr>
          <p:nvPr/>
        </p:nvSpPr>
        <p:spPr bwMode="auto">
          <a:xfrm>
            <a:off x="8779002" y="4645665"/>
            <a:ext cx="76200" cy="90487"/>
          </a:xfrm>
          <a:custGeom>
            <a:avLst/>
            <a:gdLst>
              <a:gd name="G0" fmla="+- 21587 0 0"/>
              <a:gd name="G1" fmla="+- 21596 0 0"/>
              <a:gd name="G2" fmla="+- 21600 0 0"/>
              <a:gd name="T0" fmla="*/ 0 w 21587"/>
              <a:gd name="T1" fmla="*/ 20839 h 21596"/>
              <a:gd name="T2" fmla="*/ 21194 w 21587"/>
              <a:gd name="T3" fmla="*/ 0 h 21596"/>
              <a:gd name="T4" fmla="*/ 21587 w 21587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596" fill="none" extrusionOk="0">
                <a:moveTo>
                  <a:pt x="0" y="20839"/>
                </a:moveTo>
                <a:cubicBezTo>
                  <a:pt x="402" y="9363"/>
                  <a:pt x="9713" y="208"/>
                  <a:pt x="21193" y="-1"/>
                </a:cubicBezTo>
              </a:path>
              <a:path w="21587" h="21596" stroke="0" extrusionOk="0">
                <a:moveTo>
                  <a:pt x="0" y="20839"/>
                </a:moveTo>
                <a:cubicBezTo>
                  <a:pt x="402" y="9363"/>
                  <a:pt x="9713" y="208"/>
                  <a:pt x="21193" y="-1"/>
                </a:cubicBezTo>
                <a:lnTo>
                  <a:pt x="21587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26" name="Arc 210"/>
          <p:cNvSpPr>
            <a:spLocks/>
          </p:cNvSpPr>
          <p:nvPr/>
        </p:nvSpPr>
        <p:spPr bwMode="auto">
          <a:xfrm>
            <a:off x="9002840" y="4598040"/>
            <a:ext cx="25400" cy="9525"/>
          </a:xfrm>
          <a:custGeom>
            <a:avLst/>
            <a:gdLst>
              <a:gd name="G0" fmla="+- 21600 0 0"/>
              <a:gd name="G1" fmla="+- 4236 0 0"/>
              <a:gd name="G2" fmla="+- 21600 0 0"/>
              <a:gd name="T0" fmla="*/ 18782 w 21600"/>
              <a:gd name="T1" fmla="*/ 25651 h 25651"/>
              <a:gd name="T2" fmla="*/ 419 w 21600"/>
              <a:gd name="T3" fmla="*/ 0 h 25651"/>
              <a:gd name="T4" fmla="*/ 21600 w 21600"/>
              <a:gd name="T5" fmla="*/ 4236 h 25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651" fill="none" extrusionOk="0">
                <a:moveTo>
                  <a:pt x="18781" y="25651"/>
                </a:moveTo>
                <a:cubicBezTo>
                  <a:pt x="8034" y="24237"/>
                  <a:pt x="0" y="1507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</a:path>
              <a:path w="21600" h="25651" stroke="0" extrusionOk="0">
                <a:moveTo>
                  <a:pt x="18781" y="25651"/>
                </a:moveTo>
                <a:cubicBezTo>
                  <a:pt x="8034" y="24237"/>
                  <a:pt x="0" y="1507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  <a:lnTo>
                  <a:pt x="21600" y="423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27" name="Arc 211"/>
          <p:cNvSpPr>
            <a:spLocks/>
          </p:cNvSpPr>
          <p:nvPr/>
        </p:nvSpPr>
        <p:spPr bwMode="auto">
          <a:xfrm>
            <a:off x="8977440" y="4652014"/>
            <a:ext cx="36512" cy="23812"/>
          </a:xfrm>
          <a:custGeom>
            <a:avLst/>
            <a:gdLst>
              <a:gd name="G0" fmla="+- 21600 0 0"/>
              <a:gd name="G1" fmla="+- 3284 0 0"/>
              <a:gd name="G2" fmla="+- 21600 0 0"/>
              <a:gd name="T0" fmla="*/ 19735 w 21600"/>
              <a:gd name="T1" fmla="*/ 24803 h 24803"/>
              <a:gd name="T2" fmla="*/ 251 w 21600"/>
              <a:gd name="T3" fmla="*/ 0 h 24803"/>
              <a:gd name="T4" fmla="*/ 21600 w 21600"/>
              <a:gd name="T5" fmla="*/ 3284 h 24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4803" fill="none" extrusionOk="0">
                <a:moveTo>
                  <a:pt x="19734" y="24803"/>
                </a:moveTo>
                <a:cubicBezTo>
                  <a:pt x="8570" y="23835"/>
                  <a:pt x="0" y="14490"/>
                  <a:pt x="0" y="3284"/>
                </a:cubicBezTo>
                <a:cubicBezTo>
                  <a:pt x="-1" y="2184"/>
                  <a:pt x="83" y="1086"/>
                  <a:pt x="251" y="0"/>
                </a:cubicBezTo>
              </a:path>
              <a:path w="21600" h="24803" stroke="0" extrusionOk="0">
                <a:moveTo>
                  <a:pt x="19734" y="24803"/>
                </a:moveTo>
                <a:cubicBezTo>
                  <a:pt x="8570" y="23835"/>
                  <a:pt x="0" y="14490"/>
                  <a:pt x="0" y="3284"/>
                </a:cubicBezTo>
                <a:cubicBezTo>
                  <a:pt x="-1" y="2184"/>
                  <a:pt x="83" y="1086"/>
                  <a:pt x="251" y="0"/>
                </a:cubicBezTo>
                <a:lnTo>
                  <a:pt x="21600" y="3284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28" name="Arc 212"/>
          <p:cNvSpPr>
            <a:spLocks/>
          </p:cNvSpPr>
          <p:nvPr/>
        </p:nvSpPr>
        <p:spPr bwMode="auto">
          <a:xfrm>
            <a:off x="8931402" y="4605976"/>
            <a:ext cx="7938" cy="20638"/>
          </a:xfrm>
          <a:custGeom>
            <a:avLst/>
            <a:gdLst>
              <a:gd name="G0" fmla="+- 13368 0 0"/>
              <a:gd name="G1" fmla="+- 21600 0 0"/>
              <a:gd name="G2" fmla="+- 21600 0 0"/>
              <a:gd name="T0" fmla="*/ 0 w 34968"/>
              <a:gd name="T1" fmla="*/ 4633 h 21600"/>
              <a:gd name="T2" fmla="*/ 34968 w 34968"/>
              <a:gd name="T3" fmla="*/ 21600 h 21600"/>
              <a:gd name="T4" fmla="*/ 13368 w 3496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968" h="21600" fill="none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</a:path>
              <a:path w="34968" h="21600" stroke="0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  <a:lnTo>
                  <a:pt x="1336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29" name="Arc 213"/>
          <p:cNvSpPr>
            <a:spLocks/>
          </p:cNvSpPr>
          <p:nvPr/>
        </p:nvSpPr>
        <p:spPr bwMode="auto">
          <a:xfrm>
            <a:off x="8899652" y="4632965"/>
            <a:ext cx="26988" cy="52387"/>
          </a:xfrm>
          <a:custGeom>
            <a:avLst/>
            <a:gdLst>
              <a:gd name="G0" fmla="+- 21600 0 0"/>
              <a:gd name="G1" fmla="+- 1391 0 0"/>
              <a:gd name="G2" fmla="+- 21600 0 0"/>
              <a:gd name="T0" fmla="*/ 19264 w 21600"/>
              <a:gd name="T1" fmla="*/ 22864 h 22864"/>
              <a:gd name="T2" fmla="*/ 45 w 21600"/>
              <a:gd name="T3" fmla="*/ 0 h 22864"/>
              <a:gd name="T4" fmla="*/ 21600 w 21600"/>
              <a:gd name="T5" fmla="*/ 1391 h 2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864" fill="none" extrusionOk="0">
                <a:moveTo>
                  <a:pt x="19263" y="22864"/>
                </a:moveTo>
                <a:cubicBezTo>
                  <a:pt x="8303" y="21671"/>
                  <a:pt x="0" y="12416"/>
                  <a:pt x="0" y="1391"/>
                </a:cubicBezTo>
                <a:cubicBezTo>
                  <a:pt x="-1" y="926"/>
                  <a:pt x="14" y="463"/>
                  <a:pt x="44" y="-1"/>
                </a:cubicBezTo>
              </a:path>
              <a:path w="21600" h="22864" stroke="0" extrusionOk="0">
                <a:moveTo>
                  <a:pt x="19263" y="22864"/>
                </a:moveTo>
                <a:cubicBezTo>
                  <a:pt x="8303" y="21671"/>
                  <a:pt x="0" y="12416"/>
                  <a:pt x="0" y="1391"/>
                </a:cubicBezTo>
                <a:cubicBezTo>
                  <a:pt x="-1" y="926"/>
                  <a:pt x="14" y="463"/>
                  <a:pt x="44" y="-1"/>
                </a:cubicBezTo>
                <a:lnTo>
                  <a:pt x="21600" y="139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30" name="Arc 214"/>
          <p:cNvSpPr>
            <a:spLocks/>
          </p:cNvSpPr>
          <p:nvPr/>
        </p:nvSpPr>
        <p:spPr bwMode="auto">
          <a:xfrm>
            <a:off x="8731378" y="4659951"/>
            <a:ext cx="42863" cy="63500"/>
          </a:xfrm>
          <a:custGeom>
            <a:avLst/>
            <a:gdLst>
              <a:gd name="G0" fmla="+- 720 0 0"/>
              <a:gd name="G1" fmla="+- 21600 0 0"/>
              <a:gd name="G2" fmla="+- 21600 0 0"/>
              <a:gd name="T0" fmla="*/ 0 w 22313"/>
              <a:gd name="T1" fmla="*/ 12 h 21600"/>
              <a:gd name="T2" fmla="*/ 22313 w 22313"/>
              <a:gd name="T3" fmla="*/ 21042 h 21600"/>
              <a:gd name="T4" fmla="*/ 720 w 2231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13" h="21600" fill="none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431" y="0"/>
                  <a:pt x="22010" y="9333"/>
                  <a:pt x="22312" y="21042"/>
                </a:cubicBezTo>
              </a:path>
              <a:path w="22313" h="21600" stroke="0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431" y="0"/>
                  <a:pt x="22010" y="9333"/>
                  <a:pt x="22312" y="21042"/>
                </a:cubicBezTo>
                <a:lnTo>
                  <a:pt x="72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31" name="Rectangle 215"/>
          <p:cNvSpPr>
            <a:spLocks noChangeArrowheads="1"/>
          </p:cNvSpPr>
          <p:nvPr/>
        </p:nvSpPr>
        <p:spPr bwMode="auto">
          <a:xfrm>
            <a:off x="8775827" y="4740915"/>
            <a:ext cx="6350" cy="79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32" name="Rectangle 216"/>
          <p:cNvSpPr>
            <a:spLocks noChangeArrowheads="1"/>
          </p:cNvSpPr>
          <p:nvPr/>
        </p:nvSpPr>
        <p:spPr bwMode="auto">
          <a:xfrm>
            <a:off x="8826628" y="4679002"/>
            <a:ext cx="9525" cy="1111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33" name="Rectangle 217"/>
          <p:cNvSpPr>
            <a:spLocks noChangeArrowheads="1"/>
          </p:cNvSpPr>
          <p:nvPr/>
        </p:nvSpPr>
        <p:spPr bwMode="auto">
          <a:xfrm>
            <a:off x="8798052" y="4707576"/>
            <a:ext cx="6350" cy="79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34" name="Rectangle 218"/>
          <p:cNvSpPr>
            <a:spLocks noChangeArrowheads="1"/>
          </p:cNvSpPr>
          <p:nvPr/>
        </p:nvSpPr>
        <p:spPr bwMode="auto">
          <a:xfrm>
            <a:off x="8823452" y="4755202"/>
            <a:ext cx="6350" cy="1111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46" name="Arc 230"/>
          <p:cNvSpPr>
            <a:spLocks/>
          </p:cNvSpPr>
          <p:nvPr/>
        </p:nvSpPr>
        <p:spPr bwMode="auto">
          <a:xfrm>
            <a:off x="8826628" y="4483739"/>
            <a:ext cx="136525" cy="127000"/>
          </a:xfrm>
          <a:custGeom>
            <a:avLst/>
            <a:gdLst>
              <a:gd name="G0" fmla="+- 0 0 0"/>
              <a:gd name="G1" fmla="+- 276 0 0"/>
              <a:gd name="G2" fmla="+- 21600 0 0"/>
              <a:gd name="T0" fmla="*/ 21598 w 21600"/>
              <a:gd name="T1" fmla="*/ 0 h 21876"/>
              <a:gd name="T2" fmla="*/ 0 w 21600"/>
              <a:gd name="T3" fmla="*/ 21876 h 21876"/>
              <a:gd name="T4" fmla="*/ 0 w 21600"/>
              <a:gd name="T5" fmla="*/ 276 h 21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876" fill="none" extrusionOk="0">
                <a:moveTo>
                  <a:pt x="21598" y="-1"/>
                </a:moveTo>
                <a:cubicBezTo>
                  <a:pt x="21599" y="91"/>
                  <a:pt x="21600" y="183"/>
                  <a:pt x="21600" y="276"/>
                </a:cubicBezTo>
                <a:cubicBezTo>
                  <a:pt x="21600" y="12205"/>
                  <a:pt x="11929" y="21875"/>
                  <a:pt x="0" y="21876"/>
                </a:cubicBezTo>
              </a:path>
              <a:path w="21600" h="21876" stroke="0" extrusionOk="0">
                <a:moveTo>
                  <a:pt x="21598" y="-1"/>
                </a:moveTo>
                <a:cubicBezTo>
                  <a:pt x="21599" y="91"/>
                  <a:pt x="21600" y="183"/>
                  <a:pt x="21600" y="276"/>
                </a:cubicBezTo>
                <a:cubicBezTo>
                  <a:pt x="21600" y="12205"/>
                  <a:pt x="11929" y="21875"/>
                  <a:pt x="0" y="21876"/>
                </a:cubicBezTo>
                <a:lnTo>
                  <a:pt x="0" y="27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47" name="Arc 231"/>
          <p:cNvSpPr>
            <a:spLocks/>
          </p:cNvSpPr>
          <p:nvPr/>
        </p:nvSpPr>
        <p:spPr bwMode="auto">
          <a:xfrm>
            <a:off x="8805990" y="4582164"/>
            <a:ext cx="55562" cy="125412"/>
          </a:xfrm>
          <a:custGeom>
            <a:avLst/>
            <a:gdLst>
              <a:gd name="G0" fmla="+- 21584 0 0"/>
              <a:gd name="G1" fmla="+- 21593 0 0"/>
              <a:gd name="G2" fmla="+- 21600 0 0"/>
              <a:gd name="T0" fmla="*/ 0 w 21584"/>
              <a:gd name="T1" fmla="*/ 20773 h 21593"/>
              <a:gd name="T2" fmla="*/ 21016 w 21584"/>
              <a:gd name="T3" fmla="*/ 0 h 21593"/>
              <a:gd name="T4" fmla="*/ 21584 w 21584"/>
              <a:gd name="T5" fmla="*/ 21593 h 2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4" h="21593" fill="none" extrusionOk="0">
                <a:moveTo>
                  <a:pt x="-1" y="20772"/>
                </a:moveTo>
                <a:cubicBezTo>
                  <a:pt x="432" y="9390"/>
                  <a:pt x="9629" y="299"/>
                  <a:pt x="21016" y="0"/>
                </a:cubicBezTo>
              </a:path>
              <a:path w="21584" h="21593" stroke="0" extrusionOk="0">
                <a:moveTo>
                  <a:pt x="-1" y="20772"/>
                </a:moveTo>
                <a:cubicBezTo>
                  <a:pt x="432" y="9390"/>
                  <a:pt x="9629" y="299"/>
                  <a:pt x="21016" y="0"/>
                </a:cubicBezTo>
                <a:lnTo>
                  <a:pt x="21584" y="21593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48" name="Arc 232"/>
          <p:cNvSpPr>
            <a:spLocks/>
          </p:cNvSpPr>
          <p:nvPr/>
        </p:nvSpPr>
        <p:spPr bwMode="auto">
          <a:xfrm>
            <a:off x="8971090" y="4521839"/>
            <a:ext cx="17462" cy="19050"/>
          </a:xfrm>
          <a:custGeom>
            <a:avLst/>
            <a:gdLst>
              <a:gd name="G0" fmla="+- 21600 0 0"/>
              <a:gd name="G1" fmla="+- 4236 0 0"/>
              <a:gd name="G2" fmla="+- 21600 0 0"/>
              <a:gd name="T0" fmla="*/ 17323 w 21600"/>
              <a:gd name="T1" fmla="*/ 25408 h 25408"/>
              <a:gd name="T2" fmla="*/ 419 w 21600"/>
              <a:gd name="T3" fmla="*/ 0 h 25408"/>
              <a:gd name="T4" fmla="*/ 21600 w 21600"/>
              <a:gd name="T5" fmla="*/ 4236 h 25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408" fill="none" extrusionOk="0">
                <a:moveTo>
                  <a:pt x="17322" y="25408"/>
                </a:moveTo>
                <a:cubicBezTo>
                  <a:pt x="7245" y="23372"/>
                  <a:pt x="0" y="1451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</a:path>
              <a:path w="21600" h="25408" stroke="0" extrusionOk="0">
                <a:moveTo>
                  <a:pt x="17322" y="25408"/>
                </a:moveTo>
                <a:cubicBezTo>
                  <a:pt x="7245" y="23372"/>
                  <a:pt x="0" y="1451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  <a:lnTo>
                  <a:pt x="21600" y="423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49" name="Arc 233"/>
          <p:cNvSpPr>
            <a:spLocks/>
          </p:cNvSpPr>
          <p:nvPr/>
        </p:nvSpPr>
        <p:spPr bwMode="auto">
          <a:xfrm>
            <a:off x="8953628" y="4591690"/>
            <a:ext cx="22225" cy="3492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50" name="Arc 234"/>
          <p:cNvSpPr>
            <a:spLocks/>
          </p:cNvSpPr>
          <p:nvPr/>
        </p:nvSpPr>
        <p:spPr bwMode="auto">
          <a:xfrm>
            <a:off x="8920291" y="3053401"/>
            <a:ext cx="249237" cy="19875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79 h 21600"/>
              <a:gd name="T2" fmla="*/ 21478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79"/>
                </a:moveTo>
                <a:cubicBezTo>
                  <a:pt x="66" y="9644"/>
                  <a:pt x="9643" y="67"/>
                  <a:pt x="21478" y="0"/>
                </a:cubicBezTo>
              </a:path>
              <a:path w="21600" h="21600" stroke="0" extrusionOk="0">
                <a:moveTo>
                  <a:pt x="0" y="21479"/>
                </a:moveTo>
                <a:cubicBezTo>
                  <a:pt x="66" y="9644"/>
                  <a:pt x="9643" y="67"/>
                  <a:pt x="21478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463" name="Group 247"/>
          <p:cNvGrpSpPr>
            <a:grpSpLocks/>
          </p:cNvGrpSpPr>
          <p:nvPr/>
        </p:nvGrpSpPr>
        <p:grpSpPr bwMode="auto">
          <a:xfrm>
            <a:off x="8702802" y="4731390"/>
            <a:ext cx="223838" cy="288925"/>
            <a:chOff x="4733" y="2533"/>
            <a:chExt cx="159" cy="182"/>
          </a:xfrm>
        </p:grpSpPr>
        <p:sp>
          <p:nvSpPr>
            <p:cNvPr id="9464" name="Arc 248"/>
            <p:cNvSpPr>
              <a:spLocks/>
            </p:cNvSpPr>
            <p:nvPr/>
          </p:nvSpPr>
          <p:spPr bwMode="auto">
            <a:xfrm>
              <a:off x="4749" y="2575"/>
              <a:ext cx="96" cy="79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65" name="Arc 249"/>
            <p:cNvSpPr>
              <a:spLocks/>
            </p:cNvSpPr>
            <p:nvPr/>
          </p:nvSpPr>
          <p:spPr bwMode="auto">
            <a:xfrm>
              <a:off x="4825" y="2635"/>
              <a:ext cx="38" cy="80"/>
            </a:xfrm>
            <a:custGeom>
              <a:avLst/>
              <a:gdLst>
                <a:gd name="G0" fmla="+- 584 0 0"/>
                <a:gd name="G1" fmla="+- 21600 0 0"/>
                <a:gd name="G2" fmla="+- 21600 0 0"/>
                <a:gd name="T0" fmla="*/ 0 w 22182"/>
                <a:gd name="T1" fmla="*/ 8 h 21600"/>
                <a:gd name="T2" fmla="*/ 22182 w 22182"/>
                <a:gd name="T3" fmla="*/ 21323 h 21600"/>
                <a:gd name="T4" fmla="*/ 584 w 2218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82" h="21600" fill="none" extrusionOk="0">
                  <a:moveTo>
                    <a:pt x="-1" y="7"/>
                  </a:moveTo>
                  <a:cubicBezTo>
                    <a:pt x="194" y="2"/>
                    <a:pt x="389" y="-1"/>
                    <a:pt x="584" y="0"/>
                  </a:cubicBezTo>
                  <a:cubicBezTo>
                    <a:pt x="12405" y="0"/>
                    <a:pt x="22030" y="9502"/>
                    <a:pt x="22182" y="21322"/>
                  </a:cubicBezTo>
                </a:path>
                <a:path w="22182" h="21600" stroke="0" extrusionOk="0">
                  <a:moveTo>
                    <a:pt x="-1" y="7"/>
                  </a:moveTo>
                  <a:cubicBezTo>
                    <a:pt x="194" y="2"/>
                    <a:pt x="389" y="-1"/>
                    <a:pt x="584" y="0"/>
                  </a:cubicBezTo>
                  <a:cubicBezTo>
                    <a:pt x="12405" y="0"/>
                    <a:pt x="22030" y="9502"/>
                    <a:pt x="22182" y="21322"/>
                  </a:cubicBezTo>
                  <a:lnTo>
                    <a:pt x="584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66" name="Arc 250"/>
            <p:cNvSpPr>
              <a:spLocks/>
            </p:cNvSpPr>
            <p:nvPr/>
          </p:nvSpPr>
          <p:spPr bwMode="auto">
            <a:xfrm>
              <a:off x="4733" y="2597"/>
              <a:ext cx="13" cy="10"/>
            </a:xfrm>
            <a:custGeom>
              <a:avLst/>
              <a:gdLst>
                <a:gd name="G0" fmla="+- 4277 0 0"/>
                <a:gd name="G1" fmla="+- 0 0 0"/>
                <a:gd name="G2" fmla="+- 21600 0 0"/>
                <a:gd name="T0" fmla="*/ 25877 w 25877"/>
                <a:gd name="T1" fmla="*/ 0 h 21600"/>
                <a:gd name="T2" fmla="*/ 0 w 25877"/>
                <a:gd name="T3" fmla="*/ 21172 h 21600"/>
                <a:gd name="T4" fmla="*/ 4277 w 2587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877" h="21600" fill="none" extrusionOk="0">
                  <a:moveTo>
                    <a:pt x="25877" y="0"/>
                  </a:moveTo>
                  <a:cubicBezTo>
                    <a:pt x="25877" y="11929"/>
                    <a:pt x="16206" y="21600"/>
                    <a:pt x="4277" y="21600"/>
                  </a:cubicBezTo>
                  <a:cubicBezTo>
                    <a:pt x="2840" y="21600"/>
                    <a:pt x="1407" y="21456"/>
                    <a:pt x="-1" y="21172"/>
                  </a:cubicBezTo>
                </a:path>
                <a:path w="25877" h="21600" stroke="0" extrusionOk="0">
                  <a:moveTo>
                    <a:pt x="25877" y="0"/>
                  </a:moveTo>
                  <a:cubicBezTo>
                    <a:pt x="25877" y="11929"/>
                    <a:pt x="16206" y="21600"/>
                    <a:pt x="4277" y="21600"/>
                  </a:cubicBezTo>
                  <a:cubicBezTo>
                    <a:pt x="2840" y="21600"/>
                    <a:pt x="1407" y="21456"/>
                    <a:pt x="-1" y="21172"/>
                  </a:cubicBezTo>
                  <a:lnTo>
                    <a:pt x="4277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67" name="Arc 251"/>
            <p:cNvSpPr>
              <a:spLocks/>
            </p:cNvSpPr>
            <p:nvPr/>
          </p:nvSpPr>
          <p:spPr bwMode="auto">
            <a:xfrm>
              <a:off x="4742" y="2643"/>
              <a:ext cx="15" cy="22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68" name="Arc 252"/>
            <p:cNvSpPr>
              <a:spLocks/>
            </p:cNvSpPr>
            <p:nvPr/>
          </p:nvSpPr>
          <p:spPr bwMode="auto">
            <a:xfrm>
              <a:off x="4787" y="2615"/>
              <a:ext cx="1" cy="9"/>
            </a:xfrm>
            <a:custGeom>
              <a:avLst/>
              <a:gdLst>
                <a:gd name="G0" fmla="+- 21503 0 0"/>
                <a:gd name="G1" fmla="+- 9287 0 0"/>
                <a:gd name="G2" fmla="+- 21600 0 0"/>
                <a:gd name="T0" fmla="*/ 0 w 21503"/>
                <a:gd name="T1" fmla="*/ 7239 h 9287"/>
                <a:gd name="T2" fmla="*/ 2001 w 21503"/>
                <a:gd name="T3" fmla="*/ 0 h 9287"/>
                <a:gd name="T4" fmla="*/ 21503 w 21503"/>
                <a:gd name="T5" fmla="*/ 9287 h 9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03" h="9287" fill="none" extrusionOk="0">
                  <a:moveTo>
                    <a:pt x="0" y="7239"/>
                  </a:moveTo>
                  <a:cubicBezTo>
                    <a:pt x="239" y="4727"/>
                    <a:pt x="916" y="2277"/>
                    <a:pt x="2001" y="0"/>
                  </a:cubicBezTo>
                </a:path>
                <a:path w="21503" h="9287" stroke="0" extrusionOk="0">
                  <a:moveTo>
                    <a:pt x="0" y="7239"/>
                  </a:moveTo>
                  <a:cubicBezTo>
                    <a:pt x="239" y="4727"/>
                    <a:pt x="916" y="2277"/>
                    <a:pt x="2001" y="0"/>
                  </a:cubicBezTo>
                  <a:lnTo>
                    <a:pt x="21503" y="9287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69" name="Arc 253"/>
            <p:cNvSpPr>
              <a:spLocks/>
            </p:cNvSpPr>
            <p:nvPr/>
          </p:nvSpPr>
          <p:spPr bwMode="auto">
            <a:xfrm>
              <a:off x="4788" y="2632"/>
              <a:ext cx="12" cy="45"/>
            </a:xfrm>
            <a:custGeom>
              <a:avLst/>
              <a:gdLst>
                <a:gd name="G0" fmla="+- 4329 0 0"/>
                <a:gd name="G1" fmla="+- 0 0 0"/>
                <a:gd name="G2" fmla="+- 21600 0 0"/>
                <a:gd name="T0" fmla="*/ 25929 w 25929"/>
                <a:gd name="T1" fmla="*/ 0 h 21600"/>
                <a:gd name="T2" fmla="*/ 0 w 25929"/>
                <a:gd name="T3" fmla="*/ 21162 h 21600"/>
                <a:gd name="T4" fmla="*/ 4329 w 25929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29" h="21600" fill="none" extrusionOk="0">
                  <a:moveTo>
                    <a:pt x="25929" y="0"/>
                  </a:moveTo>
                  <a:cubicBezTo>
                    <a:pt x="25929" y="11929"/>
                    <a:pt x="16258" y="21600"/>
                    <a:pt x="4329" y="21600"/>
                  </a:cubicBezTo>
                  <a:cubicBezTo>
                    <a:pt x="2874" y="21600"/>
                    <a:pt x="1424" y="21453"/>
                    <a:pt x="0" y="21161"/>
                  </a:cubicBezTo>
                </a:path>
                <a:path w="25929" h="21600" stroke="0" extrusionOk="0">
                  <a:moveTo>
                    <a:pt x="25929" y="0"/>
                  </a:moveTo>
                  <a:cubicBezTo>
                    <a:pt x="25929" y="11929"/>
                    <a:pt x="16258" y="21600"/>
                    <a:pt x="4329" y="21600"/>
                  </a:cubicBezTo>
                  <a:cubicBezTo>
                    <a:pt x="2874" y="21600"/>
                    <a:pt x="1424" y="21453"/>
                    <a:pt x="0" y="21161"/>
                  </a:cubicBezTo>
                  <a:lnTo>
                    <a:pt x="4329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70" name="Arc 254"/>
            <p:cNvSpPr>
              <a:spLocks/>
            </p:cNvSpPr>
            <p:nvPr/>
          </p:nvSpPr>
          <p:spPr bwMode="auto">
            <a:xfrm>
              <a:off x="4873" y="2648"/>
              <a:ext cx="19" cy="56"/>
            </a:xfrm>
            <a:custGeom>
              <a:avLst/>
              <a:gdLst>
                <a:gd name="G0" fmla="+- 21569 0 0"/>
                <a:gd name="G1" fmla="+- 21570 0 0"/>
                <a:gd name="G2" fmla="+- 21600 0 0"/>
                <a:gd name="T0" fmla="*/ 0 w 21569"/>
                <a:gd name="T1" fmla="*/ 20415 h 21570"/>
                <a:gd name="T2" fmla="*/ 20434 w 21569"/>
                <a:gd name="T3" fmla="*/ 0 h 21570"/>
                <a:gd name="T4" fmla="*/ 21569 w 21569"/>
                <a:gd name="T5" fmla="*/ 21570 h 2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9" h="21570" fill="none" extrusionOk="0">
                  <a:moveTo>
                    <a:pt x="-1" y="20414"/>
                  </a:moveTo>
                  <a:cubicBezTo>
                    <a:pt x="590" y="9386"/>
                    <a:pt x="9405" y="580"/>
                    <a:pt x="20433" y="-1"/>
                  </a:cubicBezTo>
                </a:path>
                <a:path w="21569" h="21570" stroke="0" extrusionOk="0">
                  <a:moveTo>
                    <a:pt x="-1" y="20414"/>
                  </a:moveTo>
                  <a:cubicBezTo>
                    <a:pt x="590" y="9386"/>
                    <a:pt x="9405" y="580"/>
                    <a:pt x="20433" y="-1"/>
                  </a:cubicBezTo>
                  <a:lnTo>
                    <a:pt x="21569" y="2157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71" name="Arc 255"/>
            <p:cNvSpPr>
              <a:spLocks/>
            </p:cNvSpPr>
            <p:nvPr/>
          </p:nvSpPr>
          <p:spPr bwMode="auto">
            <a:xfrm>
              <a:off x="4836" y="2533"/>
              <a:ext cx="2" cy="158"/>
            </a:xfrm>
            <a:custGeom>
              <a:avLst/>
              <a:gdLst>
                <a:gd name="G0" fmla="+- 19841 0 0"/>
                <a:gd name="G1" fmla="+- 21600 0 0"/>
                <a:gd name="G2" fmla="+- 21600 0 0"/>
                <a:gd name="T0" fmla="*/ 19841 w 41441"/>
                <a:gd name="T1" fmla="*/ 0 h 43200"/>
                <a:gd name="T2" fmla="*/ 0 w 41441"/>
                <a:gd name="T3" fmla="*/ 30139 h 43200"/>
                <a:gd name="T4" fmla="*/ 19841 w 4144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441" h="43200" fill="none" extrusionOk="0">
                  <a:moveTo>
                    <a:pt x="19840" y="0"/>
                  </a:moveTo>
                  <a:cubicBezTo>
                    <a:pt x="31770" y="0"/>
                    <a:pt x="41441" y="9670"/>
                    <a:pt x="41441" y="21600"/>
                  </a:cubicBezTo>
                  <a:cubicBezTo>
                    <a:pt x="41441" y="33529"/>
                    <a:pt x="31770" y="43200"/>
                    <a:pt x="19841" y="43200"/>
                  </a:cubicBezTo>
                  <a:cubicBezTo>
                    <a:pt x="11212" y="43200"/>
                    <a:pt x="3411" y="38064"/>
                    <a:pt x="0" y="30138"/>
                  </a:cubicBezTo>
                </a:path>
                <a:path w="41441" h="43200" stroke="0" extrusionOk="0">
                  <a:moveTo>
                    <a:pt x="19840" y="0"/>
                  </a:moveTo>
                  <a:cubicBezTo>
                    <a:pt x="31770" y="0"/>
                    <a:pt x="41441" y="9670"/>
                    <a:pt x="41441" y="21600"/>
                  </a:cubicBezTo>
                  <a:cubicBezTo>
                    <a:pt x="41441" y="33529"/>
                    <a:pt x="31770" y="43200"/>
                    <a:pt x="19841" y="43200"/>
                  </a:cubicBezTo>
                  <a:cubicBezTo>
                    <a:pt x="11212" y="43200"/>
                    <a:pt x="3411" y="38064"/>
                    <a:pt x="0" y="30138"/>
                  </a:cubicBezTo>
                  <a:lnTo>
                    <a:pt x="19841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472" name="Arc 256"/>
          <p:cNvSpPr>
            <a:spLocks/>
          </p:cNvSpPr>
          <p:nvPr/>
        </p:nvSpPr>
        <p:spPr bwMode="auto">
          <a:xfrm>
            <a:off x="8896478" y="4575815"/>
            <a:ext cx="15875" cy="7143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73" name="Arc 257"/>
          <p:cNvSpPr>
            <a:spLocks/>
          </p:cNvSpPr>
          <p:nvPr/>
        </p:nvSpPr>
        <p:spPr bwMode="auto">
          <a:xfrm>
            <a:off x="8769478" y="4601214"/>
            <a:ext cx="28575" cy="88900"/>
          </a:xfrm>
          <a:custGeom>
            <a:avLst/>
            <a:gdLst>
              <a:gd name="G0" fmla="+- 1135 0 0"/>
              <a:gd name="G1" fmla="+- 21600 0 0"/>
              <a:gd name="G2" fmla="+- 21600 0 0"/>
              <a:gd name="T0" fmla="*/ 0 w 22731"/>
              <a:gd name="T1" fmla="*/ 30 h 21600"/>
              <a:gd name="T2" fmla="*/ 22731 w 22731"/>
              <a:gd name="T3" fmla="*/ 21193 h 21600"/>
              <a:gd name="T4" fmla="*/ 1135 w 2273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31" h="21600" fill="none" extrusionOk="0">
                <a:moveTo>
                  <a:pt x="-1" y="29"/>
                </a:moveTo>
                <a:cubicBezTo>
                  <a:pt x="378" y="9"/>
                  <a:pt x="756" y="-1"/>
                  <a:pt x="1135" y="0"/>
                </a:cubicBezTo>
                <a:cubicBezTo>
                  <a:pt x="12905" y="0"/>
                  <a:pt x="22509" y="9424"/>
                  <a:pt x="22731" y="21192"/>
                </a:cubicBezTo>
              </a:path>
              <a:path w="22731" h="21600" stroke="0" extrusionOk="0">
                <a:moveTo>
                  <a:pt x="-1" y="29"/>
                </a:moveTo>
                <a:cubicBezTo>
                  <a:pt x="378" y="9"/>
                  <a:pt x="756" y="-1"/>
                  <a:pt x="1135" y="0"/>
                </a:cubicBezTo>
                <a:cubicBezTo>
                  <a:pt x="12905" y="0"/>
                  <a:pt x="22509" y="9424"/>
                  <a:pt x="22731" y="21192"/>
                </a:cubicBezTo>
                <a:lnTo>
                  <a:pt x="1135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74" name="Arc 258"/>
          <p:cNvSpPr>
            <a:spLocks/>
          </p:cNvSpPr>
          <p:nvPr/>
        </p:nvSpPr>
        <p:spPr bwMode="auto">
          <a:xfrm>
            <a:off x="8842503" y="4539301"/>
            <a:ext cx="3175" cy="825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5229 w 21600"/>
              <a:gd name="T1" fmla="*/ 14091 h 14091"/>
              <a:gd name="T2" fmla="*/ 0 w 21600"/>
              <a:gd name="T3" fmla="*/ 0 h 14091"/>
              <a:gd name="T4" fmla="*/ 21600 w 21600"/>
              <a:gd name="T5" fmla="*/ 0 h 14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4091" fill="none" extrusionOk="0">
                <a:moveTo>
                  <a:pt x="5229" y="14090"/>
                </a:moveTo>
                <a:cubicBezTo>
                  <a:pt x="1855" y="10171"/>
                  <a:pt x="0" y="5171"/>
                  <a:pt x="0" y="0"/>
                </a:cubicBezTo>
              </a:path>
              <a:path w="21600" h="14091" stroke="0" extrusionOk="0">
                <a:moveTo>
                  <a:pt x="5229" y="14090"/>
                </a:moveTo>
                <a:cubicBezTo>
                  <a:pt x="1855" y="10171"/>
                  <a:pt x="0" y="5171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686" name="Group 470"/>
          <p:cNvGrpSpPr>
            <a:grpSpLocks/>
          </p:cNvGrpSpPr>
          <p:nvPr/>
        </p:nvGrpSpPr>
        <p:grpSpPr bwMode="auto">
          <a:xfrm rot="3965350">
            <a:off x="10337928" y="5263202"/>
            <a:ext cx="411163" cy="309563"/>
            <a:chOff x="4144" y="2292"/>
            <a:chExt cx="291" cy="195"/>
          </a:xfrm>
        </p:grpSpPr>
        <p:sp>
          <p:nvSpPr>
            <p:cNvPr id="9687" name="Arc 471"/>
            <p:cNvSpPr>
              <a:spLocks/>
            </p:cNvSpPr>
            <p:nvPr/>
          </p:nvSpPr>
          <p:spPr bwMode="auto">
            <a:xfrm>
              <a:off x="4161" y="2292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141 w 21600"/>
                <a:gd name="T1" fmla="*/ 21595 h 21595"/>
                <a:gd name="T2" fmla="*/ 0 w 21600"/>
                <a:gd name="T3" fmla="*/ 0 h 21595"/>
                <a:gd name="T4" fmla="*/ 21600 w 21600"/>
                <a:gd name="T5" fmla="*/ 0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5" fill="none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</a:path>
                <a:path w="21600" h="21595" stroke="0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88" name="Arc 472"/>
            <p:cNvSpPr>
              <a:spLocks/>
            </p:cNvSpPr>
            <p:nvPr/>
          </p:nvSpPr>
          <p:spPr bwMode="auto">
            <a:xfrm>
              <a:off x="4313" y="2371"/>
              <a:ext cx="81" cy="1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599"/>
                <a:gd name="T1" fmla="*/ 0 h 21600"/>
                <a:gd name="T2" fmla="*/ 21599 w 21599"/>
                <a:gd name="T3" fmla="*/ 21411 h 21600"/>
                <a:gd name="T4" fmla="*/ 0 w 215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21600" fill="none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</a:path>
                <a:path w="21599" h="21600" stroke="0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89" name="Arc 473"/>
            <p:cNvSpPr>
              <a:spLocks/>
            </p:cNvSpPr>
            <p:nvPr/>
          </p:nvSpPr>
          <p:spPr bwMode="auto">
            <a:xfrm>
              <a:off x="4144" y="2324"/>
              <a:ext cx="29" cy="20"/>
            </a:xfrm>
            <a:custGeom>
              <a:avLst/>
              <a:gdLst>
                <a:gd name="G0" fmla="+- 0 0 0"/>
                <a:gd name="G1" fmla="+- 1176 0 0"/>
                <a:gd name="G2" fmla="+- 21600 0 0"/>
                <a:gd name="T0" fmla="*/ 21568 w 21600"/>
                <a:gd name="T1" fmla="*/ 0 h 22776"/>
                <a:gd name="T2" fmla="*/ 0 w 21600"/>
                <a:gd name="T3" fmla="*/ 22776 h 22776"/>
                <a:gd name="T4" fmla="*/ 0 w 21600"/>
                <a:gd name="T5" fmla="*/ 1176 h 22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6" fill="none" extrusionOk="0">
                  <a:moveTo>
                    <a:pt x="21567" y="0"/>
                  </a:moveTo>
                  <a:cubicBezTo>
                    <a:pt x="21589" y="391"/>
                    <a:pt x="21600" y="783"/>
                    <a:pt x="21600" y="1176"/>
                  </a:cubicBezTo>
                  <a:cubicBezTo>
                    <a:pt x="21600" y="13105"/>
                    <a:pt x="11929" y="22775"/>
                    <a:pt x="0" y="22776"/>
                  </a:cubicBezTo>
                </a:path>
                <a:path w="21600" h="22776" stroke="0" extrusionOk="0">
                  <a:moveTo>
                    <a:pt x="21567" y="0"/>
                  </a:moveTo>
                  <a:cubicBezTo>
                    <a:pt x="21589" y="391"/>
                    <a:pt x="21600" y="783"/>
                    <a:pt x="21600" y="1176"/>
                  </a:cubicBezTo>
                  <a:cubicBezTo>
                    <a:pt x="21600" y="13105"/>
                    <a:pt x="11929" y="22775"/>
                    <a:pt x="0" y="22776"/>
                  </a:cubicBezTo>
                  <a:lnTo>
                    <a:pt x="0" y="1176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90" name="Arc 474"/>
            <p:cNvSpPr>
              <a:spLocks/>
            </p:cNvSpPr>
            <p:nvPr/>
          </p:nvSpPr>
          <p:spPr bwMode="auto">
            <a:xfrm>
              <a:off x="4160" y="2387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91" name="Arc 475"/>
            <p:cNvSpPr>
              <a:spLocks/>
            </p:cNvSpPr>
            <p:nvPr/>
          </p:nvSpPr>
          <p:spPr bwMode="auto">
            <a:xfrm>
              <a:off x="4236" y="2327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92" name="Arc 476"/>
            <p:cNvSpPr>
              <a:spLocks/>
            </p:cNvSpPr>
            <p:nvPr/>
          </p:nvSpPr>
          <p:spPr bwMode="auto">
            <a:xfrm>
              <a:off x="4246" y="2372"/>
              <a:ext cx="29" cy="68"/>
            </a:xfrm>
            <a:custGeom>
              <a:avLst/>
              <a:gdLst>
                <a:gd name="G0" fmla="+- 0 0 0"/>
                <a:gd name="G1" fmla="+- 334 0 0"/>
                <a:gd name="G2" fmla="+- 21600 0 0"/>
                <a:gd name="T0" fmla="*/ 21597 w 21600"/>
                <a:gd name="T1" fmla="*/ 0 h 21934"/>
                <a:gd name="T2" fmla="*/ 0 w 21600"/>
                <a:gd name="T3" fmla="*/ 21934 h 21934"/>
                <a:gd name="T4" fmla="*/ 0 w 21600"/>
                <a:gd name="T5" fmla="*/ 334 h 2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934" fill="none" extrusionOk="0">
                  <a:moveTo>
                    <a:pt x="21597" y="-1"/>
                  </a:moveTo>
                  <a:cubicBezTo>
                    <a:pt x="21599" y="111"/>
                    <a:pt x="21600" y="222"/>
                    <a:pt x="21600" y="334"/>
                  </a:cubicBezTo>
                  <a:cubicBezTo>
                    <a:pt x="21600" y="12263"/>
                    <a:pt x="11929" y="21933"/>
                    <a:pt x="0" y="21934"/>
                  </a:cubicBezTo>
                </a:path>
                <a:path w="21600" h="21934" stroke="0" extrusionOk="0">
                  <a:moveTo>
                    <a:pt x="21597" y="-1"/>
                  </a:moveTo>
                  <a:cubicBezTo>
                    <a:pt x="21599" y="111"/>
                    <a:pt x="21600" y="222"/>
                    <a:pt x="21600" y="334"/>
                  </a:cubicBezTo>
                  <a:cubicBezTo>
                    <a:pt x="21600" y="12263"/>
                    <a:pt x="11929" y="21933"/>
                    <a:pt x="0" y="21934"/>
                  </a:cubicBezTo>
                  <a:lnTo>
                    <a:pt x="0" y="33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93" name="Arc 477"/>
            <p:cNvSpPr>
              <a:spLocks/>
            </p:cNvSpPr>
            <p:nvPr/>
          </p:nvSpPr>
          <p:spPr bwMode="auto">
            <a:xfrm>
              <a:off x="4387" y="2388"/>
              <a:ext cx="48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36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94" name="Arc 478"/>
            <p:cNvSpPr>
              <a:spLocks/>
            </p:cNvSpPr>
            <p:nvPr/>
          </p:nvSpPr>
          <p:spPr bwMode="auto">
            <a:xfrm>
              <a:off x="4330" y="2340"/>
              <a:ext cx="5" cy="115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709" name="Group 493"/>
          <p:cNvGrpSpPr>
            <a:grpSpLocks/>
          </p:cNvGrpSpPr>
          <p:nvPr/>
        </p:nvGrpSpPr>
        <p:grpSpPr bwMode="auto">
          <a:xfrm rot="-3053610">
            <a:off x="10183940" y="4729801"/>
            <a:ext cx="565150" cy="755650"/>
            <a:chOff x="4651" y="2232"/>
            <a:chExt cx="400" cy="476"/>
          </a:xfrm>
        </p:grpSpPr>
        <p:sp>
          <p:nvSpPr>
            <p:cNvPr id="9710" name="Arc 494"/>
            <p:cNvSpPr>
              <a:spLocks/>
            </p:cNvSpPr>
            <p:nvPr/>
          </p:nvSpPr>
          <p:spPr bwMode="auto">
            <a:xfrm>
              <a:off x="4935" y="2232"/>
              <a:ext cx="100" cy="139"/>
            </a:xfrm>
            <a:custGeom>
              <a:avLst/>
              <a:gdLst>
                <a:gd name="G0" fmla="+- 673 0 0"/>
                <a:gd name="G1" fmla="+- 0 0 0"/>
                <a:gd name="G2" fmla="+- 21600 0 0"/>
                <a:gd name="T0" fmla="*/ 22273 w 22273"/>
                <a:gd name="T1" fmla="*/ 0 h 21600"/>
                <a:gd name="T2" fmla="*/ 0 w 22273"/>
                <a:gd name="T3" fmla="*/ 21590 h 21600"/>
                <a:gd name="T4" fmla="*/ 673 w 2227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73" h="21600" fill="none" extrusionOk="0">
                  <a:moveTo>
                    <a:pt x="22273" y="0"/>
                  </a:moveTo>
                  <a:cubicBezTo>
                    <a:pt x="22273" y="11929"/>
                    <a:pt x="12602" y="21600"/>
                    <a:pt x="673" y="21600"/>
                  </a:cubicBezTo>
                  <a:cubicBezTo>
                    <a:pt x="448" y="21600"/>
                    <a:pt x="224" y="21596"/>
                    <a:pt x="0" y="21589"/>
                  </a:cubicBezTo>
                </a:path>
                <a:path w="22273" h="21600" stroke="0" extrusionOk="0">
                  <a:moveTo>
                    <a:pt x="22273" y="0"/>
                  </a:moveTo>
                  <a:cubicBezTo>
                    <a:pt x="22273" y="11929"/>
                    <a:pt x="12602" y="21600"/>
                    <a:pt x="673" y="21600"/>
                  </a:cubicBezTo>
                  <a:cubicBezTo>
                    <a:pt x="448" y="21600"/>
                    <a:pt x="224" y="21596"/>
                    <a:pt x="0" y="21589"/>
                  </a:cubicBezTo>
                  <a:lnTo>
                    <a:pt x="673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11" name="Arc 495"/>
            <p:cNvSpPr>
              <a:spLocks/>
            </p:cNvSpPr>
            <p:nvPr/>
          </p:nvSpPr>
          <p:spPr bwMode="auto">
            <a:xfrm>
              <a:off x="4660" y="2399"/>
              <a:ext cx="291" cy="309"/>
            </a:xfrm>
            <a:custGeom>
              <a:avLst/>
              <a:gdLst>
                <a:gd name="G0" fmla="+- 21598 0 0"/>
                <a:gd name="G1" fmla="+- 21600 0 0"/>
                <a:gd name="G2" fmla="+- 21600 0 0"/>
                <a:gd name="T0" fmla="*/ 0 w 21598"/>
                <a:gd name="T1" fmla="*/ 21320 h 21600"/>
                <a:gd name="T2" fmla="*/ 21524 w 21598"/>
                <a:gd name="T3" fmla="*/ 0 h 21600"/>
                <a:gd name="T4" fmla="*/ 21598 w 2159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600" fill="none" extrusionOk="0">
                  <a:moveTo>
                    <a:pt x="-1" y="21319"/>
                  </a:moveTo>
                  <a:cubicBezTo>
                    <a:pt x="152" y="9529"/>
                    <a:pt x="9732" y="40"/>
                    <a:pt x="21524" y="0"/>
                  </a:cubicBezTo>
                </a:path>
                <a:path w="21598" h="21600" stroke="0" extrusionOk="0">
                  <a:moveTo>
                    <a:pt x="-1" y="21319"/>
                  </a:moveTo>
                  <a:cubicBezTo>
                    <a:pt x="152" y="9529"/>
                    <a:pt x="9732" y="40"/>
                    <a:pt x="21524" y="0"/>
                  </a:cubicBezTo>
                  <a:lnTo>
                    <a:pt x="21598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12" name="Arc 496"/>
            <p:cNvSpPr>
              <a:spLocks/>
            </p:cNvSpPr>
            <p:nvPr/>
          </p:nvSpPr>
          <p:spPr bwMode="auto">
            <a:xfrm>
              <a:off x="4651" y="2495"/>
              <a:ext cx="16" cy="157"/>
            </a:xfrm>
            <a:custGeom>
              <a:avLst/>
              <a:gdLst>
                <a:gd name="G0" fmla="+- 21593 0 0"/>
                <a:gd name="G1" fmla="+- 21558 0 0"/>
                <a:gd name="G2" fmla="+- 21600 0 0"/>
                <a:gd name="T0" fmla="*/ 0 w 21593"/>
                <a:gd name="T1" fmla="*/ 21008 h 21558"/>
                <a:gd name="T2" fmla="*/ 20246 w 21593"/>
                <a:gd name="T3" fmla="*/ 0 h 21558"/>
                <a:gd name="T4" fmla="*/ 21593 w 21593"/>
                <a:gd name="T5" fmla="*/ 21558 h 21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3" h="21558" fill="none" extrusionOk="0">
                  <a:moveTo>
                    <a:pt x="0" y="21008"/>
                  </a:moveTo>
                  <a:cubicBezTo>
                    <a:pt x="285" y="9816"/>
                    <a:pt x="9073" y="698"/>
                    <a:pt x="20246" y="0"/>
                  </a:cubicBezTo>
                </a:path>
                <a:path w="21593" h="21558" stroke="0" extrusionOk="0">
                  <a:moveTo>
                    <a:pt x="0" y="21008"/>
                  </a:moveTo>
                  <a:cubicBezTo>
                    <a:pt x="285" y="9816"/>
                    <a:pt x="9073" y="698"/>
                    <a:pt x="20246" y="0"/>
                  </a:cubicBezTo>
                  <a:lnTo>
                    <a:pt x="21593" y="21558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13" name="Arc 497"/>
            <p:cNvSpPr>
              <a:spLocks/>
            </p:cNvSpPr>
            <p:nvPr/>
          </p:nvSpPr>
          <p:spPr bwMode="auto">
            <a:xfrm>
              <a:off x="4923" y="2322"/>
              <a:ext cx="38" cy="140"/>
            </a:xfrm>
            <a:custGeom>
              <a:avLst/>
              <a:gdLst>
                <a:gd name="G0" fmla="+- 21591 0 0"/>
                <a:gd name="G1" fmla="+- 21593 0 0"/>
                <a:gd name="G2" fmla="+- 21600 0 0"/>
                <a:gd name="T0" fmla="*/ 0 w 21591"/>
                <a:gd name="T1" fmla="*/ 20976 h 21593"/>
                <a:gd name="T2" fmla="*/ 21023 w 21591"/>
                <a:gd name="T3" fmla="*/ 0 h 21593"/>
                <a:gd name="T4" fmla="*/ 21591 w 21591"/>
                <a:gd name="T5" fmla="*/ 21593 h 2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1" h="21593" fill="none" extrusionOk="0">
                  <a:moveTo>
                    <a:pt x="-1" y="20975"/>
                  </a:moveTo>
                  <a:cubicBezTo>
                    <a:pt x="327" y="9511"/>
                    <a:pt x="9557" y="302"/>
                    <a:pt x="21023" y="0"/>
                  </a:cubicBezTo>
                </a:path>
                <a:path w="21591" h="21593" stroke="0" extrusionOk="0">
                  <a:moveTo>
                    <a:pt x="-1" y="20975"/>
                  </a:moveTo>
                  <a:cubicBezTo>
                    <a:pt x="327" y="9511"/>
                    <a:pt x="9557" y="302"/>
                    <a:pt x="21023" y="0"/>
                  </a:cubicBezTo>
                  <a:lnTo>
                    <a:pt x="21591" y="2159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14" name="Arc 498"/>
            <p:cNvSpPr>
              <a:spLocks/>
            </p:cNvSpPr>
            <p:nvPr/>
          </p:nvSpPr>
          <p:spPr bwMode="auto">
            <a:xfrm>
              <a:off x="5040" y="2270"/>
              <a:ext cx="11" cy="27"/>
            </a:xfrm>
            <a:custGeom>
              <a:avLst/>
              <a:gdLst>
                <a:gd name="G0" fmla="+- 21600 0 0"/>
                <a:gd name="G1" fmla="+- 1722 0 0"/>
                <a:gd name="G2" fmla="+- 21600 0 0"/>
                <a:gd name="T0" fmla="*/ 17581 w 21600"/>
                <a:gd name="T1" fmla="*/ 22945 h 22945"/>
                <a:gd name="T2" fmla="*/ 69 w 21600"/>
                <a:gd name="T3" fmla="*/ 0 h 22945"/>
                <a:gd name="T4" fmla="*/ 21600 w 21600"/>
                <a:gd name="T5" fmla="*/ 1722 h 22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945" fill="none" extrusionOk="0">
                  <a:moveTo>
                    <a:pt x="17581" y="22944"/>
                  </a:moveTo>
                  <a:cubicBezTo>
                    <a:pt x="7382" y="21013"/>
                    <a:pt x="0" y="12101"/>
                    <a:pt x="0" y="1722"/>
                  </a:cubicBezTo>
                  <a:cubicBezTo>
                    <a:pt x="-1" y="1147"/>
                    <a:pt x="22" y="572"/>
                    <a:pt x="68" y="-1"/>
                  </a:cubicBezTo>
                </a:path>
                <a:path w="21600" h="22945" stroke="0" extrusionOk="0">
                  <a:moveTo>
                    <a:pt x="17581" y="22944"/>
                  </a:moveTo>
                  <a:cubicBezTo>
                    <a:pt x="7382" y="21013"/>
                    <a:pt x="0" y="12101"/>
                    <a:pt x="0" y="1722"/>
                  </a:cubicBezTo>
                  <a:cubicBezTo>
                    <a:pt x="-1" y="1147"/>
                    <a:pt x="22" y="572"/>
                    <a:pt x="68" y="-1"/>
                  </a:cubicBezTo>
                  <a:lnTo>
                    <a:pt x="21600" y="1722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15" name="Arc 499"/>
            <p:cNvSpPr>
              <a:spLocks/>
            </p:cNvSpPr>
            <p:nvPr/>
          </p:nvSpPr>
          <p:spPr bwMode="auto">
            <a:xfrm>
              <a:off x="5028" y="2345"/>
              <a:ext cx="15" cy="4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16" name="Arc 500"/>
            <p:cNvSpPr>
              <a:spLocks/>
            </p:cNvSpPr>
            <p:nvPr/>
          </p:nvSpPr>
          <p:spPr bwMode="auto">
            <a:xfrm>
              <a:off x="5001" y="2267"/>
              <a:ext cx="1" cy="45"/>
            </a:xfrm>
            <a:custGeom>
              <a:avLst/>
              <a:gdLst>
                <a:gd name="G0" fmla="+- 19574 0 0"/>
                <a:gd name="G1" fmla="+- 21600 0 0"/>
                <a:gd name="G2" fmla="+- 21600 0 0"/>
                <a:gd name="T0" fmla="*/ 0 w 19574"/>
                <a:gd name="T1" fmla="*/ 12466 h 21600"/>
                <a:gd name="T2" fmla="*/ 19574 w 19574"/>
                <a:gd name="T3" fmla="*/ 0 h 21600"/>
                <a:gd name="T4" fmla="*/ 19574 w 1957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74" h="21600" fill="none" extrusionOk="0">
                  <a:moveTo>
                    <a:pt x="0" y="12466"/>
                  </a:moveTo>
                  <a:cubicBezTo>
                    <a:pt x="3549" y="4861"/>
                    <a:pt x="11181" y="0"/>
                    <a:pt x="19573" y="0"/>
                  </a:cubicBezTo>
                </a:path>
                <a:path w="19574" h="21600" stroke="0" extrusionOk="0">
                  <a:moveTo>
                    <a:pt x="0" y="12466"/>
                  </a:moveTo>
                  <a:cubicBezTo>
                    <a:pt x="3549" y="4861"/>
                    <a:pt x="11181" y="0"/>
                    <a:pt x="19573" y="0"/>
                  </a:cubicBezTo>
                  <a:lnTo>
                    <a:pt x="19574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17" name="Arc 501"/>
            <p:cNvSpPr>
              <a:spLocks/>
            </p:cNvSpPr>
            <p:nvPr/>
          </p:nvSpPr>
          <p:spPr bwMode="auto">
            <a:xfrm>
              <a:off x="4986" y="2326"/>
              <a:ext cx="11" cy="84"/>
            </a:xfrm>
            <a:custGeom>
              <a:avLst/>
              <a:gdLst>
                <a:gd name="G0" fmla="+- 21600 0 0"/>
                <a:gd name="G1" fmla="+- 790 0 0"/>
                <a:gd name="G2" fmla="+- 21600 0 0"/>
                <a:gd name="T0" fmla="*/ 17690 w 21600"/>
                <a:gd name="T1" fmla="*/ 22033 h 22033"/>
                <a:gd name="T2" fmla="*/ 14 w 21600"/>
                <a:gd name="T3" fmla="*/ 0 h 22033"/>
                <a:gd name="T4" fmla="*/ 21600 w 21600"/>
                <a:gd name="T5" fmla="*/ 790 h 22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033" fill="none" extrusionOk="0">
                  <a:moveTo>
                    <a:pt x="17689" y="22033"/>
                  </a:moveTo>
                  <a:cubicBezTo>
                    <a:pt x="7440" y="20146"/>
                    <a:pt x="0" y="11211"/>
                    <a:pt x="0" y="790"/>
                  </a:cubicBezTo>
                  <a:cubicBezTo>
                    <a:pt x="-1" y="526"/>
                    <a:pt x="4" y="263"/>
                    <a:pt x="14" y="0"/>
                  </a:cubicBezTo>
                </a:path>
                <a:path w="21600" h="22033" stroke="0" extrusionOk="0">
                  <a:moveTo>
                    <a:pt x="17689" y="22033"/>
                  </a:moveTo>
                  <a:cubicBezTo>
                    <a:pt x="7440" y="20146"/>
                    <a:pt x="0" y="11211"/>
                    <a:pt x="0" y="790"/>
                  </a:cubicBezTo>
                  <a:cubicBezTo>
                    <a:pt x="-1" y="526"/>
                    <a:pt x="4" y="263"/>
                    <a:pt x="14" y="0"/>
                  </a:cubicBezTo>
                  <a:lnTo>
                    <a:pt x="21600" y="79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18" name="Arc 502"/>
            <p:cNvSpPr>
              <a:spLocks/>
            </p:cNvSpPr>
            <p:nvPr/>
          </p:nvSpPr>
          <p:spPr bwMode="auto">
            <a:xfrm>
              <a:off x="4897" y="2344"/>
              <a:ext cx="20" cy="101"/>
            </a:xfrm>
            <a:custGeom>
              <a:avLst/>
              <a:gdLst>
                <a:gd name="G0" fmla="+- 1135 0 0"/>
                <a:gd name="G1" fmla="+- 21600 0 0"/>
                <a:gd name="G2" fmla="+- 21600 0 0"/>
                <a:gd name="T0" fmla="*/ 0 w 22734"/>
                <a:gd name="T1" fmla="*/ 30 h 21600"/>
                <a:gd name="T2" fmla="*/ 22734 w 22734"/>
                <a:gd name="T3" fmla="*/ 21374 h 21600"/>
                <a:gd name="T4" fmla="*/ 1135 w 227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34" h="21600" fill="none" extrusionOk="0">
                  <a:moveTo>
                    <a:pt x="-1" y="29"/>
                  </a:moveTo>
                  <a:cubicBezTo>
                    <a:pt x="378" y="9"/>
                    <a:pt x="756" y="-1"/>
                    <a:pt x="1135" y="0"/>
                  </a:cubicBezTo>
                  <a:cubicBezTo>
                    <a:pt x="12976" y="0"/>
                    <a:pt x="22609" y="9533"/>
                    <a:pt x="22733" y="21374"/>
                  </a:cubicBezTo>
                </a:path>
                <a:path w="22734" h="21600" stroke="0" extrusionOk="0">
                  <a:moveTo>
                    <a:pt x="-1" y="29"/>
                  </a:moveTo>
                  <a:cubicBezTo>
                    <a:pt x="378" y="9"/>
                    <a:pt x="756" y="-1"/>
                    <a:pt x="1135" y="0"/>
                  </a:cubicBezTo>
                  <a:cubicBezTo>
                    <a:pt x="12976" y="0"/>
                    <a:pt x="22609" y="9533"/>
                    <a:pt x="22733" y="21374"/>
                  </a:cubicBezTo>
                  <a:lnTo>
                    <a:pt x="1135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19" name="Arc 503"/>
            <p:cNvSpPr>
              <a:spLocks/>
            </p:cNvSpPr>
            <p:nvPr/>
          </p:nvSpPr>
          <p:spPr bwMode="auto">
            <a:xfrm>
              <a:off x="4950" y="2288"/>
              <a:ext cx="1" cy="59"/>
            </a:xfrm>
            <a:custGeom>
              <a:avLst/>
              <a:gdLst>
                <a:gd name="G0" fmla="+- 21600 0 0"/>
                <a:gd name="G1" fmla="+- 463 0 0"/>
                <a:gd name="G2" fmla="+- 21600 0 0"/>
                <a:gd name="T0" fmla="*/ 1798 w 21600"/>
                <a:gd name="T1" fmla="*/ 9091 h 9091"/>
                <a:gd name="T2" fmla="*/ 5 w 21600"/>
                <a:gd name="T3" fmla="*/ 0 h 9091"/>
                <a:gd name="T4" fmla="*/ 21600 w 21600"/>
                <a:gd name="T5" fmla="*/ 463 h 9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9091" fill="none" extrusionOk="0">
                  <a:moveTo>
                    <a:pt x="1798" y="9090"/>
                  </a:moveTo>
                  <a:cubicBezTo>
                    <a:pt x="612" y="6369"/>
                    <a:pt x="0" y="3432"/>
                    <a:pt x="0" y="463"/>
                  </a:cubicBezTo>
                  <a:cubicBezTo>
                    <a:pt x="-1" y="308"/>
                    <a:pt x="1" y="154"/>
                    <a:pt x="4" y="-1"/>
                  </a:cubicBezTo>
                </a:path>
                <a:path w="21600" h="9091" stroke="0" extrusionOk="0">
                  <a:moveTo>
                    <a:pt x="1798" y="9090"/>
                  </a:moveTo>
                  <a:cubicBezTo>
                    <a:pt x="612" y="6369"/>
                    <a:pt x="0" y="3432"/>
                    <a:pt x="0" y="463"/>
                  </a:cubicBezTo>
                  <a:cubicBezTo>
                    <a:pt x="-1" y="308"/>
                    <a:pt x="1" y="154"/>
                    <a:pt x="4" y="-1"/>
                  </a:cubicBezTo>
                  <a:lnTo>
                    <a:pt x="21600" y="46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744" name="Arc 528"/>
          <p:cNvSpPr>
            <a:spLocks/>
          </p:cNvSpPr>
          <p:nvPr/>
        </p:nvSpPr>
        <p:spPr bwMode="auto">
          <a:xfrm>
            <a:off x="9606091" y="3282001"/>
            <a:ext cx="155575" cy="2235200"/>
          </a:xfrm>
          <a:custGeom>
            <a:avLst/>
            <a:gdLst>
              <a:gd name="G0" fmla="+- 198 0 0"/>
              <a:gd name="G1" fmla="+- 21600 0 0"/>
              <a:gd name="G2" fmla="+- 21600 0 0"/>
              <a:gd name="T0" fmla="*/ 0 w 21798"/>
              <a:gd name="T1" fmla="*/ 1 h 21600"/>
              <a:gd name="T2" fmla="*/ 21798 w 21798"/>
              <a:gd name="T3" fmla="*/ 21600 h 21600"/>
              <a:gd name="T4" fmla="*/ 198 w 2179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798" h="21600" fill="none" extrusionOk="0">
                <a:moveTo>
                  <a:pt x="-1" y="0"/>
                </a:moveTo>
                <a:cubicBezTo>
                  <a:pt x="65" y="0"/>
                  <a:pt x="131" y="-1"/>
                  <a:pt x="198" y="0"/>
                </a:cubicBezTo>
                <a:cubicBezTo>
                  <a:pt x="12127" y="0"/>
                  <a:pt x="21798" y="9670"/>
                  <a:pt x="21798" y="21600"/>
                </a:cubicBezTo>
              </a:path>
              <a:path w="21798" h="21600" stroke="0" extrusionOk="0">
                <a:moveTo>
                  <a:pt x="-1" y="0"/>
                </a:moveTo>
                <a:cubicBezTo>
                  <a:pt x="65" y="0"/>
                  <a:pt x="131" y="-1"/>
                  <a:pt x="198" y="0"/>
                </a:cubicBezTo>
                <a:cubicBezTo>
                  <a:pt x="12127" y="0"/>
                  <a:pt x="21798" y="9670"/>
                  <a:pt x="21798" y="21600"/>
                </a:cubicBezTo>
                <a:lnTo>
                  <a:pt x="198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753" name="Group 537"/>
          <p:cNvGrpSpPr>
            <a:grpSpLocks/>
          </p:cNvGrpSpPr>
          <p:nvPr/>
        </p:nvGrpSpPr>
        <p:grpSpPr bwMode="auto">
          <a:xfrm>
            <a:off x="8074152" y="3891602"/>
            <a:ext cx="476250" cy="1204913"/>
            <a:chOff x="4803" y="1956"/>
            <a:chExt cx="337" cy="759"/>
          </a:xfrm>
        </p:grpSpPr>
        <p:grpSp>
          <p:nvGrpSpPr>
            <p:cNvPr id="9754" name="Group 538"/>
            <p:cNvGrpSpPr>
              <a:grpSpLocks/>
            </p:cNvGrpSpPr>
            <p:nvPr/>
          </p:nvGrpSpPr>
          <p:grpSpPr bwMode="auto">
            <a:xfrm>
              <a:off x="4803" y="1994"/>
              <a:ext cx="229" cy="721"/>
              <a:chOff x="4803" y="1994"/>
              <a:chExt cx="229" cy="721"/>
            </a:xfrm>
          </p:grpSpPr>
          <p:sp>
            <p:nvSpPr>
              <p:cNvPr id="9755" name="Arc 539"/>
              <p:cNvSpPr>
                <a:spLocks/>
              </p:cNvSpPr>
              <p:nvPr/>
            </p:nvSpPr>
            <p:spPr bwMode="auto">
              <a:xfrm>
                <a:off x="4803" y="2001"/>
                <a:ext cx="228" cy="714"/>
              </a:xfrm>
              <a:custGeom>
                <a:avLst/>
                <a:gdLst>
                  <a:gd name="G0" fmla="+- 21599 0 0"/>
                  <a:gd name="G1" fmla="+- 21600 0 0"/>
                  <a:gd name="G2" fmla="+- 21600 0 0"/>
                  <a:gd name="T0" fmla="*/ 0 w 21599"/>
                  <a:gd name="T1" fmla="*/ 21449 h 21600"/>
                  <a:gd name="T2" fmla="*/ 21504 w 21599"/>
                  <a:gd name="T3" fmla="*/ 0 h 21600"/>
                  <a:gd name="T4" fmla="*/ 21599 w 21599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9" h="21600" fill="none" extrusionOk="0">
                    <a:moveTo>
                      <a:pt x="-1" y="21448"/>
                    </a:moveTo>
                    <a:cubicBezTo>
                      <a:pt x="82" y="9615"/>
                      <a:pt x="9670" y="52"/>
                      <a:pt x="21504" y="0"/>
                    </a:cubicBezTo>
                  </a:path>
                  <a:path w="21599" h="21600" stroke="0" extrusionOk="0">
                    <a:moveTo>
                      <a:pt x="-1" y="21448"/>
                    </a:moveTo>
                    <a:cubicBezTo>
                      <a:pt x="82" y="9615"/>
                      <a:pt x="9670" y="52"/>
                      <a:pt x="21504" y="0"/>
                    </a:cubicBezTo>
                    <a:lnTo>
                      <a:pt x="21599" y="2160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56" name="Arc 540"/>
              <p:cNvSpPr>
                <a:spLocks/>
              </p:cNvSpPr>
              <p:nvPr/>
            </p:nvSpPr>
            <p:spPr bwMode="auto">
              <a:xfrm>
                <a:off x="4816" y="1994"/>
                <a:ext cx="216" cy="71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509 h 21600"/>
                  <a:gd name="T2" fmla="*/ 2150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21509"/>
                    </a:moveTo>
                    <a:cubicBezTo>
                      <a:pt x="50" y="9654"/>
                      <a:pt x="9645" y="55"/>
                      <a:pt x="21500" y="0"/>
                    </a:cubicBezTo>
                  </a:path>
                  <a:path w="21600" h="21600" stroke="0" extrusionOk="0">
                    <a:moveTo>
                      <a:pt x="0" y="21509"/>
                    </a:moveTo>
                    <a:cubicBezTo>
                      <a:pt x="50" y="9654"/>
                      <a:pt x="9645" y="55"/>
                      <a:pt x="2150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60C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757" name="Arc 541"/>
            <p:cNvSpPr>
              <a:spLocks/>
            </p:cNvSpPr>
            <p:nvPr/>
          </p:nvSpPr>
          <p:spPr bwMode="auto">
            <a:xfrm>
              <a:off x="4905" y="1956"/>
              <a:ext cx="235" cy="4"/>
            </a:xfrm>
            <a:custGeom>
              <a:avLst/>
              <a:gdLst>
                <a:gd name="G0" fmla="+- 631 0 0"/>
                <a:gd name="G1" fmla="+- 0 0 0"/>
                <a:gd name="G2" fmla="+- 21600 0 0"/>
                <a:gd name="T0" fmla="*/ 22231 w 22231"/>
                <a:gd name="T1" fmla="*/ 0 h 21600"/>
                <a:gd name="T2" fmla="*/ 0 w 22231"/>
                <a:gd name="T3" fmla="*/ 21591 h 21600"/>
                <a:gd name="T4" fmla="*/ 631 w 22231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31" h="21600" fill="none" extrusionOk="0">
                  <a:moveTo>
                    <a:pt x="22231" y="0"/>
                  </a:moveTo>
                  <a:cubicBezTo>
                    <a:pt x="22231" y="11929"/>
                    <a:pt x="12560" y="21600"/>
                    <a:pt x="631" y="21600"/>
                  </a:cubicBezTo>
                  <a:cubicBezTo>
                    <a:pt x="420" y="21600"/>
                    <a:pt x="210" y="21596"/>
                    <a:pt x="0" y="21590"/>
                  </a:cubicBezTo>
                </a:path>
                <a:path w="22231" h="21600" stroke="0" extrusionOk="0">
                  <a:moveTo>
                    <a:pt x="22231" y="0"/>
                  </a:moveTo>
                  <a:cubicBezTo>
                    <a:pt x="22231" y="11929"/>
                    <a:pt x="12560" y="21600"/>
                    <a:pt x="631" y="21600"/>
                  </a:cubicBezTo>
                  <a:cubicBezTo>
                    <a:pt x="420" y="21600"/>
                    <a:pt x="210" y="21596"/>
                    <a:pt x="0" y="21590"/>
                  </a:cubicBezTo>
                  <a:lnTo>
                    <a:pt x="631" y="0"/>
                  </a:lnTo>
                  <a:close/>
                </a:path>
              </a:pathLst>
            </a:custGeom>
            <a:noFill/>
            <a:ln w="508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759" name="Arc 543"/>
          <p:cNvSpPr>
            <a:spLocks/>
          </p:cNvSpPr>
          <p:nvPr/>
        </p:nvSpPr>
        <p:spPr bwMode="auto">
          <a:xfrm>
            <a:off x="9725152" y="4944115"/>
            <a:ext cx="781050" cy="4095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760" name="Group 544"/>
          <p:cNvGrpSpPr>
            <a:grpSpLocks/>
          </p:cNvGrpSpPr>
          <p:nvPr/>
        </p:nvGrpSpPr>
        <p:grpSpPr bwMode="auto">
          <a:xfrm>
            <a:off x="9318752" y="5021902"/>
            <a:ext cx="412750" cy="309563"/>
            <a:chOff x="3950" y="2388"/>
            <a:chExt cx="291" cy="195"/>
          </a:xfrm>
        </p:grpSpPr>
        <p:sp>
          <p:nvSpPr>
            <p:cNvPr id="9761" name="Arc 545"/>
            <p:cNvSpPr>
              <a:spLocks/>
            </p:cNvSpPr>
            <p:nvPr/>
          </p:nvSpPr>
          <p:spPr bwMode="auto">
            <a:xfrm>
              <a:off x="3966" y="2388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141 w 21600"/>
                <a:gd name="T1" fmla="*/ 21595 h 21595"/>
                <a:gd name="T2" fmla="*/ 0 w 21600"/>
                <a:gd name="T3" fmla="*/ 0 h 21595"/>
                <a:gd name="T4" fmla="*/ 21600 w 21600"/>
                <a:gd name="T5" fmla="*/ 0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5" fill="none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</a:path>
                <a:path w="21600" h="21595" stroke="0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62" name="Arc 546"/>
            <p:cNvSpPr>
              <a:spLocks/>
            </p:cNvSpPr>
            <p:nvPr/>
          </p:nvSpPr>
          <p:spPr bwMode="auto">
            <a:xfrm>
              <a:off x="4120" y="2467"/>
              <a:ext cx="81" cy="116"/>
            </a:xfrm>
            <a:custGeom>
              <a:avLst/>
              <a:gdLst>
                <a:gd name="G0" fmla="+- 270 0 0"/>
                <a:gd name="G1" fmla="+- 21600 0 0"/>
                <a:gd name="G2" fmla="+- 21600 0 0"/>
                <a:gd name="T0" fmla="*/ 0 w 21869"/>
                <a:gd name="T1" fmla="*/ 2 h 21600"/>
                <a:gd name="T2" fmla="*/ 21869 w 21869"/>
                <a:gd name="T3" fmla="*/ 21411 h 21600"/>
                <a:gd name="T4" fmla="*/ 270 w 2186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69" h="21600" fill="none" extrusionOk="0">
                  <a:moveTo>
                    <a:pt x="-1" y="1"/>
                  </a:moveTo>
                  <a:cubicBezTo>
                    <a:pt x="89" y="0"/>
                    <a:pt x="179" y="-1"/>
                    <a:pt x="270" y="0"/>
                  </a:cubicBezTo>
                  <a:cubicBezTo>
                    <a:pt x="12125" y="0"/>
                    <a:pt x="21765" y="9555"/>
                    <a:pt x="21869" y="21410"/>
                  </a:cubicBezTo>
                </a:path>
                <a:path w="21869" h="21600" stroke="0" extrusionOk="0">
                  <a:moveTo>
                    <a:pt x="-1" y="1"/>
                  </a:moveTo>
                  <a:cubicBezTo>
                    <a:pt x="89" y="0"/>
                    <a:pt x="179" y="-1"/>
                    <a:pt x="270" y="0"/>
                  </a:cubicBezTo>
                  <a:cubicBezTo>
                    <a:pt x="12125" y="0"/>
                    <a:pt x="21765" y="9555"/>
                    <a:pt x="21869" y="21410"/>
                  </a:cubicBezTo>
                  <a:lnTo>
                    <a:pt x="27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63" name="Arc 547"/>
            <p:cNvSpPr>
              <a:spLocks/>
            </p:cNvSpPr>
            <p:nvPr/>
          </p:nvSpPr>
          <p:spPr bwMode="auto">
            <a:xfrm>
              <a:off x="3950" y="2420"/>
              <a:ext cx="30" cy="20"/>
            </a:xfrm>
            <a:custGeom>
              <a:avLst/>
              <a:gdLst>
                <a:gd name="G0" fmla="+- 0 0 0"/>
                <a:gd name="G1" fmla="+- 1174 0 0"/>
                <a:gd name="G2" fmla="+- 21600 0 0"/>
                <a:gd name="T0" fmla="*/ 21568 w 21600"/>
                <a:gd name="T1" fmla="*/ 0 h 22774"/>
                <a:gd name="T2" fmla="*/ 0 w 21600"/>
                <a:gd name="T3" fmla="*/ 22774 h 22774"/>
                <a:gd name="T4" fmla="*/ 0 w 21600"/>
                <a:gd name="T5" fmla="*/ 1174 h 22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4" fill="none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</a:path>
                <a:path w="21600" h="22774" stroke="0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  <a:lnTo>
                    <a:pt x="0" y="117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64" name="Arc 548"/>
            <p:cNvSpPr>
              <a:spLocks/>
            </p:cNvSpPr>
            <p:nvPr/>
          </p:nvSpPr>
          <p:spPr bwMode="auto">
            <a:xfrm>
              <a:off x="3965" y="2483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65" name="Arc 549"/>
            <p:cNvSpPr>
              <a:spLocks/>
            </p:cNvSpPr>
            <p:nvPr/>
          </p:nvSpPr>
          <p:spPr bwMode="auto">
            <a:xfrm>
              <a:off x="4042" y="2423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66" name="Arc 550"/>
            <p:cNvSpPr>
              <a:spLocks/>
            </p:cNvSpPr>
            <p:nvPr/>
          </p:nvSpPr>
          <p:spPr bwMode="auto">
            <a:xfrm>
              <a:off x="4052" y="2468"/>
              <a:ext cx="30" cy="68"/>
            </a:xfrm>
            <a:custGeom>
              <a:avLst/>
              <a:gdLst>
                <a:gd name="G0" fmla="+- 0 0 0"/>
                <a:gd name="G1" fmla="+- 333 0 0"/>
                <a:gd name="G2" fmla="+- 21600 0 0"/>
                <a:gd name="T0" fmla="*/ 21597 w 21600"/>
                <a:gd name="T1" fmla="*/ 0 h 21933"/>
                <a:gd name="T2" fmla="*/ 0 w 21600"/>
                <a:gd name="T3" fmla="*/ 21933 h 21933"/>
                <a:gd name="T4" fmla="*/ 0 w 21600"/>
                <a:gd name="T5" fmla="*/ 333 h 2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933" fill="none" extrusionOk="0">
                  <a:moveTo>
                    <a:pt x="21597" y="-1"/>
                  </a:moveTo>
                  <a:cubicBezTo>
                    <a:pt x="21599" y="110"/>
                    <a:pt x="21600" y="221"/>
                    <a:pt x="21600" y="333"/>
                  </a:cubicBezTo>
                  <a:cubicBezTo>
                    <a:pt x="21600" y="12262"/>
                    <a:pt x="11929" y="21932"/>
                    <a:pt x="0" y="21933"/>
                  </a:cubicBezTo>
                </a:path>
                <a:path w="21600" h="21933" stroke="0" extrusionOk="0">
                  <a:moveTo>
                    <a:pt x="21597" y="-1"/>
                  </a:moveTo>
                  <a:cubicBezTo>
                    <a:pt x="21599" y="110"/>
                    <a:pt x="21600" y="221"/>
                    <a:pt x="21600" y="333"/>
                  </a:cubicBezTo>
                  <a:cubicBezTo>
                    <a:pt x="21600" y="12262"/>
                    <a:pt x="11929" y="21932"/>
                    <a:pt x="0" y="21933"/>
                  </a:cubicBezTo>
                  <a:lnTo>
                    <a:pt x="0" y="33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67" name="Arc 551"/>
            <p:cNvSpPr>
              <a:spLocks/>
            </p:cNvSpPr>
            <p:nvPr/>
          </p:nvSpPr>
          <p:spPr bwMode="auto">
            <a:xfrm>
              <a:off x="4194" y="2484"/>
              <a:ext cx="47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27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4"/>
                    <a:pt x="9681" y="243"/>
                    <a:pt x="21126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4"/>
                    <a:pt x="9681" y="243"/>
                    <a:pt x="21126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68" name="Arc 552"/>
            <p:cNvSpPr>
              <a:spLocks/>
            </p:cNvSpPr>
            <p:nvPr/>
          </p:nvSpPr>
          <p:spPr bwMode="auto">
            <a:xfrm>
              <a:off x="4135" y="2436"/>
              <a:ext cx="5" cy="115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769" name="Group 553"/>
          <p:cNvGrpSpPr>
            <a:grpSpLocks/>
          </p:cNvGrpSpPr>
          <p:nvPr/>
        </p:nvGrpSpPr>
        <p:grpSpPr bwMode="auto">
          <a:xfrm rot="3817419">
            <a:off x="8809958" y="4298795"/>
            <a:ext cx="1449388" cy="482600"/>
            <a:chOff x="3778" y="2388"/>
            <a:chExt cx="1028" cy="304"/>
          </a:xfrm>
        </p:grpSpPr>
        <p:sp>
          <p:nvSpPr>
            <p:cNvPr id="9770" name="Arc 554"/>
            <p:cNvSpPr>
              <a:spLocks/>
            </p:cNvSpPr>
            <p:nvPr/>
          </p:nvSpPr>
          <p:spPr bwMode="auto">
            <a:xfrm>
              <a:off x="3795" y="2388"/>
              <a:ext cx="262" cy="84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266 w 21600"/>
                <a:gd name="T1" fmla="*/ 21597 h 21597"/>
                <a:gd name="T2" fmla="*/ 0 w 21600"/>
                <a:gd name="T3" fmla="*/ 0 h 21597"/>
                <a:gd name="T4" fmla="*/ 21600 w 21600"/>
                <a:gd name="T5" fmla="*/ 0 h 2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7" fill="none" extrusionOk="0">
                  <a:moveTo>
                    <a:pt x="21265" y="21597"/>
                  </a:moveTo>
                  <a:cubicBezTo>
                    <a:pt x="9468" y="21414"/>
                    <a:pt x="0" y="11799"/>
                    <a:pt x="0" y="0"/>
                  </a:cubicBezTo>
                </a:path>
                <a:path w="21600" h="21597" stroke="0" extrusionOk="0">
                  <a:moveTo>
                    <a:pt x="21265" y="21597"/>
                  </a:moveTo>
                  <a:cubicBezTo>
                    <a:pt x="9468" y="21414"/>
                    <a:pt x="0" y="1179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71" name="Arc 555"/>
            <p:cNvSpPr>
              <a:spLocks/>
            </p:cNvSpPr>
            <p:nvPr/>
          </p:nvSpPr>
          <p:spPr bwMode="auto">
            <a:xfrm>
              <a:off x="4030" y="2500"/>
              <a:ext cx="754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72" name="Arc 556"/>
            <p:cNvSpPr>
              <a:spLocks/>
            </p:cNvSpPr>
            <p:nvPr/>
          </p:nvSpPr>
          <p:spPr bwMode="auto">
            <a:xfrm>
              <a:off x="4750" y="2560"/>
              <a:ext cx="56" cy="9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73" name="Arc 557"/>
            <p:cNvSpPr>
              <a:spLocks/>
            </p:cNvSpPr>
            <p:nvPr/>
          </p:nvSpPr>
          <p:spPr bwMode="auto">
            <a:xfrm>
              <a:off x="4007" y="2452"/>
              <a:ext cx="114" cy="8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74" name="Arc 558"/>
            <p:cNvSpPr>
              <a:spLocks/>
            </p:cNvSpPr>
            <p:nvPr/>
          </p:nvSpPr>
          <p:spPr bwMode="auto">
            <a:xfrm>
              <a:off x="3778" y="2412"/>
              <a:ext cx="46" cy="12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75" name="Arc 559"/>
            <p:cNvSpPr>
              <a:spLocks/>
            </p:cNvSpPr>
            <p:nvPr/>
          </p:nvSpPr>
          <p:spPr bwMode="auto">
            <a:xfrm>
              <a:off x="3799" y="2460"/>
              <a:ext cx="59" cy="24"/>
            </a:xfrm>
            <a:custGeom>
              <a:avLst/>
              <a:gdLst>
                <a:gd name="G0" fmla="+- 790 0 0"/>
                <a:gd name="G1" fmla="+- 0 0 0"/>
                <a:gd name="G2" fmla="+- 21600 0 0"/>
                <a:gd name="T0" fmla="*/ 22390 w 22390"/>
                <a:gd name="T1" fmla="*/ 0 h 21600"/>
                <a:gd name="T2" fmla="*/ 0 w 22390"/>
                <a:gd name="T3" fmla="*/ 21586 h 21600"/>
                <a:gd name="T4" fmla="*/ 790 w 2239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390" h="21600" fill="none" extrusionOk="0">
                  <a:moveTo>
                    <a:pt x="22390" y="0"/>
                  </a:moveTo>
                  <a:cubicBezTo>
                    <a:pt x="22390" y="11929"/>
                    <a:pt x="12719" y="21600"/>
                    <a:pt x="790" y="21600"/>
                  </a:cubicBezTo>
                  <a:cubicBezTo>
                    <a:pt x="526" y="21600"/>
                    <a:pt x="263" y="21595"/>
                    <a:pt x="0" y="21585"/>
                  </a:cubicBezTo>
                </a:path>
                <a:path w="22390" h="21600" stroke="0" extrusionOk="0">
                  <a:moveTo>
                    <a:pt x="22390" y="0"/>
                  </a:moveTo>
                  <a:cubicBezTo>
                    <a:pt x="22390" y="11929"/>
                    <a:pt x="12719" y="21600"/>
                    <a:pt x="790" y="21600"/>
                  </a:cubicBezTo>
                  <a:cubicBezTo>
                    <a:pt x="526" y="21600"/>
                    <a:pt x="263" y="21595"/>
                    <a:pt x="0" y="21585"/>
                  </a:cubicBezTo>
                  <a:lnTo>
                    <a:pt x="79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76" name="Arc 560"/>
            <p:cNvSpPr>
              <a:spLocks/>
            </p:cNvSpPr>
            <p:nvPr/>
          </p:nvSpPr>
          <p:spPr bwMode="auto">
            <a:xfrm>
              <a:off x="3897" y="2416"/>
              <a:ext cx="11" cy="24"/>
            </a:xfrm>
            <a:custGeom>
              <a:avLst/>
              <a:gdLst>
                <a:gd name="G0" fmla="+- 21525 0 0"/>
                <a:gd name="G1" fmla="+- 21511 0 0"/>
                <a:gd name="G2" fmla="+- 21600 0 0"/>
                <a:gd name="T0" fmla="*/ 0 w 21525"/>
                <a:gd name="T1" fmla="*/ 19717 h 21511"/>
                <a:gd name="T2" fmla="*/ 19569 w 21525"/>
                <a:gd name="T3" fmla="*/ 0 h 21511"/>
                <a:gd name="T4" fmla="*/ 21525 w 21525"/>
                <a:gd name="T5" fmla="*/ 21511 h 2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25" h="21511" fill="none" extrusionOk="0">
                  <a:moveTo>
                    <a:pt x="-1" y="19716"/>
                  </a:moveTo>
                  <a:cubicBezTo>
                    <a:pt x="870" y="9265"/>
                    <a:pt x="9124" y="949"/>
                    <a:pt x="19568" y="-1"/>
                  </a:cubicBezTo>
                </a:path>
                <a:path w="21525" h="21511" stroke="0" extrusionOk="0">
                  <a:moveTo>
                    <a:pt x="-1" y="19716"/>
                  </a:moveTo>
                  <a:cubicBezTo>
                    <a:pt x="870" y="9265"/>
                    <a:pt x="9124" y="949"/>
                    <a:pt x="19568" y="-1"/>
                  </a:cubicBezTo>
                  <a:lnTo>
                    <a:pt x="21525" y="21511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77" name="Arc 561"/>
            <p:cNvSpPr>
              <a:spLocks/>
            </p:cNvSpPr>
            <p:nvPr/>
          </p:nvSpPr>
          <p:spPr bwMode="auto">
            <a:xfrm>
              <a:off x="3916" y="2448"/>
              <a:ext cx="46" cy="48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78" name="Arc 562"/>
            <p:cNvSpPr>
              <a:spLocks/>
            </p:cNvSpPr>
            <p:nvPr/>
          </p:nvSpPr>
          <p:spPr bwMode="auto">
            <a:xfrm>
              <a:off x="4104" y="2464"/>
              <a:ext cx="68" cy="60"/>
            </a:xfrm>
            <a:custGeom>
              <a:avLst/>
              <a:gdLst>
                <a:gd name="G0" fmla="+- 21573 0 0"/>
                <a:gd name="G1" fmla="+- 21598 0 0"/>
                <a:gd name="G2" fmla="+- 21600 0 0"/>
                <a:gd name="T0" fmla="*/ 0 w 21573"/>
                <a:gd name="T1" fmla="*/ 20519 h 21598"/>
                <a:gd name="T2" fmla="*/ 21255 w 21573"/>
                <a:gd name="T3" fmla="*/ 0 h 21598"/>
                <a:gd name="T4" fmla="*/ 21573 w 21573"/>
                <a:gd name="T5" fmla="*/ 21598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73" h="21598" fill="none" extrusionOk="0">
                  <a:moveTo>
                    <a:pt x="-1" y="20518"/>
                  </a:moveTo>
                  <a:cubicBezTo>
                    <a:pt x="568" y="9146"/>
                    <a:pt x="9869" y="167"/>
                    <a:pt x="21255" y="0"/>
                  </a:cubicBezTo>
                </a:path>
                <a:path w="21573" h="21598" stroke="0" extrusionOk="0">
                  <a:moveTo>
                    <a:pt x="-1" y="20518"/>
                  </a:moveTo>
                  <a:cubicBezTo>
                    <a:pt x="568" y="9146"/>
                    <a:pt x="9869" y="167"/>
                    <a:pt x="21255" y="0"/>
                  </a:cubicBezTo>
                  <a:lnTo>
                    <a:pt x="21573" y="21598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79" name="Arc 563"/>
            <p:cNvSpPr>
              <a:spLocks/>
            </p:cNvSpPr>
            <p:nvPr/>
          </p:nvSpPr>
          <p:spPr bwMode="auto">
            <a:xfrm>
              <a:off x="4030" y="2424"/>
              <a:ext cx="12" cy="84"/>
            </a:xfrm>
            <a:custGeom>
              <a:avLst/>
              <a:gdLst>
                <a:gd name="G0" fmla="+- 4285 0 0"/>
                <a:gd name="G1" fmla="+- 0 0 0"/>
                <a:gd name="G2" fmla="+- 21600 0 0"/>
                <a:gd name="T0" fmla="*/ 25885 w 25885"/>
                <a:gd name="T1" fmla="*/ 0 h 21600"/>
                <a:gd name="T2" fmla="*/ 0 w 25885"/>
                <a:gd name="T3" fmla="*/ 21171 h 21600"/>
                <a:gd name="T4" fmla="*/ 4285 w 2588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885" h="21600" fill="none" extrusionOk="0">
                  <a:moveTo>
                    <a:pt x="25885" y="0"/>
                  </a:moveTo>
                  <a:cubicBezTo>
                    <a:pt x="25885" y="11929"/>
                    <a:pt x="16214" y="21600"/>
                    <a:pt x="4285" y="21600"/>
                  </a:cubicBezTo>
                  <a:cubicBezTo>
                    <a:pt x="2845" y="21600"/>
                    <a:pt x="1410" y="21456"/>
                    <a:pt x="0" y="21170"/>
                  </a:cubicBezTo>
                </a:path>
                <a:path w="25885" h="21600" stroke="0" extrusionOk="0">
                  <a:moveTo>
                    <a:pt x="25885" y="0"/>
                  </a:moveTo>
                  <a:cubicBezTo>
                    <a:pt x="25885" y="11929"/>
                    <a:pt x="16214" y="21600"/>
                    <a:pt x="4285" y="21600"/>
                  </a:cubicBezTo>
                  <a:cubicBezTo>
                    <a:pt x="2845" y="21600"/>
                    <a:pt x="1410" y="21456"/>
                    <a:pt x="0" y="21170"/>
                  </a:cubicBezTo>
                  <a:lnTo>
                    <a:pt x="4285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780" name="Arc 564"/>
          <p:cNvSpPr>
            <a:spLocks/>
          </p:cNvSpPr>
          <p:nvPr/>
        </p:nvSpPr>
        <p:spPr bwMode="auto">
          <a:xfrm>
            <a:off x="9696578" y="5180651"/>
            <a:ext cx="79375" cy="152400"/>
          </a:xfrm>
          <a:custGeom>
            <a:avLst/>
            <a:gdLst>
              <a:gd name="G0" fmla="+- 21589 0 0"/>
              <a:gd name="G1" fmla="+- 21597 0 0"/>
              <a:gd name="G2" fmla="+- 21600 0 0"/>
              <a:gd name="T0" fmla="*/ 0 w 21589"/>
              <a:gd name="T1" fmla="*/ 20922 h 21597"/>
              <a:gd name="T2" fmla="*/ 21203 w 21589"/>
              <a:gd name="T3" fmla="*/ 0 h 21597"/>
              <a:gd name="T4" fmla="*/ 21589 w 21589"/>
              <a:gd name="T5" fmla="*/ 21597 h 2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9" h="21597" fill="none" extrusionOk="0">
                <a:moveTo>
                  <a:pt x="-1" y="20921"/>
                </a:moveTo>
                <a:cubicBezTo>
                  <a:pt x="359" y="9410"/>
                  <a:pt x="9687" y="206"/>
                  <a:pt x="21203" y="0"/>
                </a:cubicBezTo>
              </a:path>
              <a:path w="21589" h="21597" stroke="0" extrusionOk="0">
                <a:moveTo>
                  <a:pt x="-1" y="20921"/>
                </a:moveTo>
                <a:cubicBezTo>
                  <a:pt x="359" y="9410"/>
                  <a:pt x="9687" y="206"/>
                  <a:pt x="21203" y="0"/>
                </a:cubicBezTo>
                <a:lnTo>
                  <a:pt x="21589" y="2159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81" name="Rectangle 565"/>
          <p:cNvSpPr>
            <a:spLocks noChangeArrowheads="1"/>
          </p:cNvSpPr>
          <p:nvPr/>
        </p:nvSpPr>
        <p:spPr bwMode="auto">
          <a:xfrm>
            <a:off x="9756903" y="5187001"/>
            <a:ext cx="22225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82" name="Rectangle 566"/>
          <p:cNvSpPr>
            <a:spLocks noChangeArrowheads="1"/>
          </p:cNvSpPr>
          <p:nvPr/>
        </p:nvSpPr>
        <p:spPr bwMode="auto">
          <a:xfrm>
            <a:off x="9853740" y="5101276"/>
            <a:ext cx="23812" cy="206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83" name="Rectangle 567"/>
          <p:cNvSpPr>
            <a:spLocks noChangeArrowheads="1"/>
          </p:cNvSpPr>
          <p:nvPr/>
        </p:nvSpPr>
        <p:spPr bwMode="auto">
          <a:xfrm>
            <a:off x="9796591" y="5139376"/>
            <a:ext cx="20637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84" name="Rectangle 568"/>
          <p:cNvSpPr>
            <a:spLocks noChangeArrowheads="1"/>
          </p:cNvSpPr>
          <p:nvPr/>
        </p:nvSpPr>
        <p:spPr bwMode="auto">
          <a:xfrm>
            <a:off x="9845802" y="5207640"/>
            <a:ext cx="19050" cy="206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85" name="Rectangle 569"/>
          <p:cNvSpPr>
            <a:spLocks noChangeArrowheads="1"/>
          </p:cNvSpPr>
          <p:nvPr/>
        </p:nvSpPr>
        <p:spPr bwMode="auto">
          <a:xfrm>
            <a:off x="9885491" y="5339401"/>
            <a:ext cx="20637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86" name="Rectangle 570"/>
          <p:cNvSpPr>
            <a:spLocks noChangeArrowheads="1"/>
          </p:cNvSpPr>
          <p:nvPr/>
        </p:nvSpPr>
        <p:spPr bwMode="auto">
          <a:xfrm>
            <a:off x="9980740" y="5253676"/>
            <a:ext cx="23812" cy="206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87" name="Rectangle 571"/>
          <p:cNvSpPr>
            <a:spLocks noChangeArrowheads="1"/>
          </p:cNvSpPr>
          <p:nvPr/>
        </p:nvSpPr>
        <p:spPr bwMode="auto">
          <a:xfrm>
            <a:off x="9925178" y="5291776"/>
            <a:ext cx="22225" cy="1905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788" name="Rectangle 572"/>
          <p:cNvSpPr>
            <a:spLocks noChangeArrowheads="1"/>
          </p:cNvSpPr>
          <p:nvPr/>
        </p:nvSpPr>
        <p:spPr bwMode="auto">
          <a:xfrm>
            <a:off x="9974391" y="5360040"/>
            <a:ext cx="20637" cy="206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789" name="Group 573"/>
          <p:cNvGrpSpPr>
            <a:grpSpLocks/>
          </p:cNvGrpSpPr>
          <p:nvPr/>
        </p:nvGrpSpPr>
        <p:grpSpPr bwMode="auto">
          <a:xfrm rot="3858232">
            <a:off x="10062496" y="4425795"/>
            <a:ext cx="412750" cy="309562"/>
            <a:chOff x="4395" y="2256"/>
            <a:chExt cx="292" cy="195"/>
          </a:xfrm>
        </p:grpSpPr>
        <p:sp>
          <p:nvSpPr>
            <p:cNvPr id="9790" name="Arc 574"/>
            <p:cNvSpPr>
              <a:spLocks/>
            </p:cNvSpPr>
            <p:nvPr/>
          </p:nvSpPr>
          <p:spPr bwMode="auto">
            <a:xfrm>
              <a:off x="4411" y="2256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91" name="Arc 575"/>
            <p:cNvSpPr>
              <a:spLocks/>
            </p:cNvSpPr>
            <p:nvPr/>
          </p:nvSpPr>
          <p:spPr bwMode="auto">
            <a:xfrm>
              <a:off x="4564" y="2335"/>
              <a:ext cx="80" cy="1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599"/>
                <a:gd name="T1" fmla="*/ 0 h 21600"/>
                <a:gd name="T2" fmla="*/ 21599 w 21599"/>
                <a:gd name="T3" fmla="*/ 21411 h 21600"/>
                <a:gd name="T4" fmla="*/ 0 w 215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21600" fill="none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</a:path>
                <a:path w="21599" h="21600" stroke="0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92" name="Arc 576"/>
            <p:cNvSpPr>
              <a:spLocks/>
            </p:cNvSpPr>
            <p:nvPr/>
          </p:nvSpPr>
          <p:spPr bwMode="auto">
            <a:xfrm>
              <a:off x="4395" y="2288"/>
              <a:ext cx="30" cy="20"/>
            </a:xfrm>
            <a:custGeom>
              <a:avLst/>
              <a:gdLst>
                <a:gd name="G0" fmla="+- 0 0 0"/>
                <a:gd name="G1" fmla="+- 1174 0 0"/>
                <a:gd name="G2" fmla="+- 21600 0 0"/>
                <a:gd name="T0" fmla="*/ 21568 w 21600"/>
                <a:gd name="T1" fmla="*/ 0 h 22774"/>
                <a:gd name="T2" fmla="*/ 0 w 21600"/>
                <a:gd name="T3" fmla="*/ 22774 h 22774"/>
                <a:gd name="T4" fmla="*/ 0 w 21600"/>
                <a:gd name="T5" fmla="*/ 1174 h 22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4" fill="none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</a:path>
                <a:path w="21600" h="22774" stroke="0" extrusionOk="0">
                  <a:moveTo>
                    <a:pt x="21568" y="-1"/>
                  </a:moveTo>
                  <a:cubicBezTo>
                    <a:pt x="21589" y="390"/>
                    <a:pt x="21600" y="782"/>
                    <a:pt x="21600" y="1174"/>
                  </a:cubicBezTo>
                  <a:cubicBezTo>
                    <a:pt x="21600" y="13103"/>
                    <a:pt x="11929" y="22773"/>
                    <a:pt x="0" y="22774"/>
                  </a:cubicBezTo>
                  <a:lnTo>
                    <a:pt x="0" y="117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93" name="Arc 577"/>
            <p:cNvSpPr>
              <a:spLocks/>
            </p:cNvSpPr>
            <p:nvPr/>
          </p:nvSpPr>
          <p:spPr bwMode="auto">
            <a:xfrm>
              <a:off x="4412" y="2351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94" name="Arc 578"/>
            <p:cNvSpPr>
              <a:spLocks/>
            </p:cNvSpPr>
            <p:nvPr/>
          </p:nvSpPr>
          <p:spPr bwMode="auto">
            <a:xfrm>
              <a:off x="4488" y="2291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95" name="Arc 579"/>
            <p:cNvSpPr>
              <a:spLocks/>
            </p:cNvSpPr>
            <p:nvPr/>
          </p:nvSpPr>
          <p:spPr bwMode="auto">
            <a:xfrm>
              <a:off x="4495" y="2335"/>
              <a:ext cx="32" cy="69"/>
            </a:xfrm>
            <a:custGeom>
              <a:avLst/>
              <a:gdLst>
                <a:gd name="G0" fmla="+- 1458 0 0"/>
                <a:gd name="G1" fmla="+- 329 0 0"/>
                <a:gd name="G2" fmla="+- 21600 0 0"/>
                <a:gd name="T0" fmla="*/ 23056 w 23058"/>
                <a:gd name="T1" fmla="*/ 0 h 21929"/>
                <a:gd name="T2" fmla="*/ 0 w 23058"/>
                <a:gd name="T3" fmla="*/ 21880 h 21929"/>
                <a:gd name="T4" fmla="*/ 1458 w 23058"/>
                <a:gd name="T5" fmla="*/ 329 h 21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058" h="21929" fill="none" extrusionOk="0">
                  <a:moveTo>
                    <a:pt x="23055" y="0"/>
                  </a:moveTo>
                  <a:cubicBezTo>
                    <a:pt x="23057" y="109"/>
                    <a:pt x="23058" y="219"/>
                    <a:pt x="23058" y="329"/>
                  </a:cubicBezTo>
                  <a:cubicBezTo>
                    <a:pt x="23058" y="12258"/>
                    <a:pt x="13387" y="21929"/>
                    <a:pt x="1458" y="21929"/>
                  </a:cubicBezTo>
                  <a:cubicBezTo>
                    <a:pt x="971" y="21929"/>
                    <a:pt x="485" y="21912"/>
                    <a:pt x="0" y="21879"/>
                  </a:cubicBezTo>
                </a:path>
                <a:path w="23058" h="21929" stroke="0" extrusionOk="0">
                  <a:moveTo>
                    <a:pt x="23055" y="0"/>
                  </a:moveTo>
                  <a:cubicBezTo>
                    <a:pt x="23057" y="109"/>
                    <a:pt x="23058" y="219"/>
                    <a:pt x="23058" y="329"/>
                  </a:cubicBezTo>
                  <a:cubicBezTo>
                    <a:pt x="23058" y="12258"/>
                    <a:pt x="13387" y="21929"/>
                    <a:pt x="1458" y="21929"/>
                  </a:cubicBezTo>
                  <a:cubicBezTo>
                    <a:pt x="971" y="21929"/>
                    <a:pt x="485" y="21912"/>
                    <a:pt x="0" y="21879"/>
                  </a:cubicBezTo>
                  <a:lnTo>
                    <a:pt x="1458" y="329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96" name="Arc 580"/>
            <p:cNvSpPr>
              <a:spLocks/>
            </p:cNvSpPr>
            <p:nvPr/>
          </p:nvSpPr>
          <p:spPr bwMode="auto">
            <a:xfrm>
              <a:off x="4639" y="2352"/>
              <a:ext cx="48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36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97" name="Arc 581"/>
            <p:cNvSpPr>
              <a:spLocks/>
            </p:cNvSpPr>
            <p:nvPr/>
          </p:nvSpPr>
          <p:spPr bwMode="auto">
            <a:xfrm>
              <a:off x="4582" y="2304"/>
              <a:ext cx="7" cy="115"/>
            </a:xfrm>
            <a:custGeom>
              <a:avLst/>
              <a:gdLst>
                <a:gd name="G0" fmla="+- 8206 0 0"/>
                <a:gd name="G1" fmla="+- 0 0 0"/>
                <a:gd name="G2" fmla="+- 21600 0 0"/>
                <a:gd name="T0" fmla="*/ 29806 w 29806"/>
                <a:gd name="T1" fmla="*/ 0 h 21600"/>
                <a:gd name="T2" fmla="*/ 0 w 29806"/>
                <a:gd name="T3" fmla="*/ 19980 h 21600"/>
                <a:gd name="T4" fmla="*/ 8206 w 29806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806" h="21600" fill="none" extrusionOk="0">
                  <a:moveTo>
                    <a:pt x="29806" y="0"/>
                  </a:moveTo>
                  <a:cubicBezTo>
                    <a:pt x="29806" y="11929"/>
                    <a:pt x="20135" y="21600"/>
                    <a:pt x="8206" y="21600"/>
                  </a:cubicBezTo>
                  <a:cubicBezTo>
                    <a:pt x="5391" y="21600"/>
                    <a:pt x="2603" y="21049"/>
                    <a:pt x="-1" y="19980"/>
                  </a:cubicBezTo>
                </a:path>
                <a:path w="29806" h="21600" stroke="0" extrusionOk="0">
                  <a:moveTo>
                    <a:pt x="29806" y="0"/>
                  </a:moveTo>
                  <a:cubicBezTo>
                    <a:pt x="29806" y="11929"/>
                    <a:pt x="20135" y="21600"/>
                    <a:pt x="8206" y="21600"/>
                  </a:cubicBezTo>
                  <a:cubicBezTo>
                    <a:pt x="5391" y="21600"/>
                    <a:pt x="2603" y="21049"/>
                    <a:pt x="-1" y="19980"/>
                  </a:cubicBezTo>
                  <a:lnTo>
                    <a:pt x="8206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798" name="Group 582"/>
          <p:cNvGrpSpPr>
            <a:grpSpLocks/>
          </p:cNvGrpSpPr>
          <p:nvPr/>
        </p:nvGrpSpPr>
        <p:grpSpPr bwMode="auto">
          <a:xfrm>
            <a:off x="9593390" y="4869502"/>
            <a:ext cx="411162" cy="309563"/>
            <a:chOff x="4144" y="2292"/>
            <a:chExt cx="291" cy="195"/>
          </a:xfrm>
        </p:grpSpPr>
        <p:sp>
          <p:nvSpPr>
            <p:cNvPr id="9799" name="Arc 583"/>
            <p:cNvSpPr>
              <a:spLocks/>
            </p:cNvSpPr>
            <p:nvPr/>
          </p:nvSpPr>
          <p:spPr bwMode="auto">
            <a:xfrm>
              <a:off x="4161" y="2292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141 w 21600"/>
                <a:gd name="T1" fmla="*/ 21595 h 21595"/>
                <a:gd name="T2" fmla="*/ 0 w 21600"/>
                <a:gd name="T3" fmla="*/ 0 h 21595"/>
                <a:gd name="T4" fmla="*/ 21600 w 21600"/>
                <a:gd name="T5" fmla="*/ 0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5" fill="none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</a:path>
                <a:path w="21600" h="21595" stroke="0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00" name="Arc 584"/>
            <p:cNvSpPr>
              <a:spLocks/>
            </p:cNvSpPr>
            <p:nvPr/>
          </p:nvSpPr>
          <p:spPr bwMode="auto">
            <a:xfrm>
              <a:off x="4313" y="2371"/>
              <a:ext cx="81" cy="1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599"/>
                <a:gd name="T1" fmla="*/ 0 h 21600"/>
                <a:gd name="T2" fmla="*/ 21599 w 21599"/>
                <a:gd name="T3" fmla="*/ 21411 h 21600"/>
                <a:gd name="T4" fmla="*/ 0 w 215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21600" fill="none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</a:path>
                <a:path w="21599" h="21600" stroke="0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01" name="Arc 585"/>
            <p:cNvSpPr>
              <a:spLocks/>
            </p:cNvSpPr>
            <p:nvPr/>
          </p:nvSpPr>
          <p:spPr bwMode="auto">
            <a:xfrm>
              <a:off x="4144" y="2324"/>
              <a:ext cx="29" cy="20"/>
            </a:xfrm>
            <a:custGeom>
              <a:avLst/>
              <a:gdLst>
                <a:gd name="G0" fmla="+- 0 0 0"/>
                <a:gd name="G1" fmla="+- 1176 0 0"/>
                <a:gd name="G2" fmla="+- 21600 0 0"/>
                <a:gd name="T0" fmla="*/ 21568 w 21600"/>
                <a:gd name="T1" fmla="*/ 0 h 22776"/>
                <a:gd name="T2" fmla="*/ 0 w 21600"/>
                <a:gd name="T3" fmla="*/ 22776 h 22776"/>
                <a:gd name="T4" fmla="*/ 0 w 21600"/>
                <a:gd name="T5" fmla="*/ 1176 h 22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6" fill="none" extrusionOk="0">
                  <a:moveTo>
                    <a:pt x="21567" y="0"/>
                  </a:moveTo>
                  <a:cubicBezTo>
                    <a:pt x="21589" y="391"/>
                    <a:pt x="21600" y="783"/>
                    <a:pt x="21600" y="1176"/>
                  </a:cubicBezTo>
                  <a:cubicBezTo>
                    <a:pt x="21600" y="13105"/>
                    <a:pt x="11929" y="22775"/>
                    <a:pt x="0" y="22776"/>
                  </a:cubicBezTo>
                </a:path>
                <a:path w="21600" h="22776" stroke="0" extrusionOk="0">
                  <a:moveTo>
                    <a:pt x="21567" y="0"/>
                  </a:moveTo>
                  <a:cubicBezTo>
                    <a:pt x="21589" y="391"/>
                    <a:pt x="21600" y="783"/>
                    <a:pt x="21600" y="1176"/>
                  </a:cubicBezTo>
                  <a:cubicBezTo>
                    <a:pt x="21600" y="13105"/>
                    <a:pt x="11929" y="22775"/>
                    <a:pt x="0" y="22776"/>
                  </a:cubicBezTo>
                  <a:lnTo>
                    <a:pt x="0" y="1176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02" name="Arc 586"/>
            <p:cNvSpPr>
              <a:spLocks/>
            </p:cNvSpPr>
            <p:nvPr/>
          </p:nvSpPr>
          <p:spPr bwMode="auto">
            <a:xfrm>
              <a:off x="4160" y="2387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03" name="Arc 587"/>
            <p:cNvSpPr>
              <a:spLocks/>
            </p:cNvSpPr>
            <p:nvPr/>
          </p:nvSpPr>
          <p:spPr bwMode="auto">
            <a:xfrm>
              <a:off x="4236" y="2327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04" name="Arc 588"/>
            <p:cNvSpPr>
              <a:spLocks/>
            </p:cNvSpPr>
            <p:nvPr/>
          </p:nvSpPr>
          <p:spPr bwMode="auto">
            <a:xfrm>
              <a:off x="4246" y="2372"/>
              <a:ext cx="29" cy="68"/>
            </a:xfrm>
            <a:custGeom>
              <a:avLst/>
              <a:gdLst>
                <a:gd name="G0" fmla="+- 0 0 0"/>
                <a:gd name="G1" fmla="+- 334 0 0"/>
                <a:gd name="G2" fmla="+- 21600 0 0"/>
                <a:gd name="T0" fmla="*/ 21597 w 21600"/>
                <a:gd name="T1" fmla="*/ 0 h 21934"/>
                <a:gd name="T2" fmla="*/ 0 w 21600"/>
                <a:gd name="T3" fmla="*/ 21934 h 21934"/>
                <a:gd name="T4" fmla="*/ 0 w 21600"/>
                <a:gd name="T5" fmla="*/ 334 h 2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934" fill="none" extrusionOk="0">
                  <a:moveTo>
                    <a:pt x="21597" y="-1"/>
                  </a:moveTo>
                  <a:cubicBezTo>
                    <a:pt x="21599" y="111"/>
                    <a:pt x="21600" y="222"/>
                    <a:pt x="21600" y="334"/>
                  </a:cubicBezTo>
                  <a:cubicBezTo>
                    <a:pt x="21600" y="12263"/>
                    <a:pt x="11929" y="21933"/>
                    <a:pt x="0" y="21934"/>
                  </a:cubicBezTo>
                </a:path>
                <a:path w="21600" h="21934" stroke="0" extrusionOk="0">
                  <a:moveTo>
                    <a:pt x="21597" y="-1"/>
                  </a:moveTo>
                  <a:cubicBezTo>
                    <a:pt x="21599" y="111"/>
                    <a:pt x="21600" y="222"/>
                    <a:pt x="21600" y="334"/>
                  </a:cubicBezTo>
                  <a:cubicBezTo>
                    <a:pt x="21600" y="12263"/>
                    <a:pt x="11929" y="21933"/>
                    <a:pt x="0" y="21934"/>
                  </a:cubicBezTo>
                  <a:lnTo>
                    <a:pt x="0" y="33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05" name="Arc 589"/>
            <p:cNvSpPr>
              <a:spLocks/>
            </p:cNvSpPr>
            <p:nvPr/>
          </p:nvSpPr>
          <p:spPr bwMode="auto">
            <a:xfrm>
              <a:off x="4387" y="2388"/>
              <a:ext cx="48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36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06" name="Arc 590"/>
            <p:cNvSpPr>
              <a:spLocks/>
            </p:cNvSpPr>
            <p:nvPr/>
          </p:nvSpPr>
          <p:spPr bwMode="auto">
            <a:xfrm>
              <a:off x="4330" y="2340"/>
              <a:ext cx="5" cy="115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807" name="Line 591"/>
          <p:cNvSpPr>
            <a:spLocks noChangeShapeType="1"/>
          </p:cNvSpPr>
          <p:nvPr/>
        </p:nvSpPr>
        <p:spPr bwMode="auto">
          <a:xfrm>
            <a:off x="10437941" y="5260026"/>
            <a:ext cx="46037" cy="25400"/>
          </a:xfrm>
          <a:prstGeom prst="line">
            <a:avLst/>
          </a:prstGeom>
          <a:noFill/>
          <a:ln w="12700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08" name="Arc 592"/>
          <p:cNvSpPr>
            <a:spLocks/>
          </p:cNvSpPr>
          <p:nvPr/>
        </p:nvSpPr>
        <p:spPr bwMode="auto">
          <a:xfrm>
            <a:off x="10347452" y="5248914"/>
            <a:ext cx="58738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09" name="Arc 593"/>
          <p:cNvSpPr>
            <a:spLocks/>
          </p:cNvSpPr>
          <p:nvPr/>
        </p:nvSpPr>
        <p:spPr bwMode="auto">
          <a:xfrm>
            <a:off x="10385552" y="5210815"/>
            <a:ext cx="20638" cy="1428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10" name="Arc 594"/>
          <p:cNvSpPr>
            <a:spLocks/>
          </p:cNvSpPr>
          <p:nvPr/>
        </p:nvSpPr>
        <p:spPr bwMode="auto">
          <a:xfrm>
            <a:off x="10537953" y="5086990"/>
            <a:ext cx="187325" cy="90487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11" name="Arc 595"/>
          <p:cNvSpPr>
            <a:spLocks/>
          </p:cNvSpPr>
          <p:nvPr/>
        </p:nvSpPr>
        <p:spPr bwMode="auto">
          <a:xfrm>
            <a:off x="10499852" y="5166365"/>
            <a:ext cx="76200" cy="90487"/>
          </a:xfrm>
          <a:custGeom>
            <a:avLst/>
            <a:gdLst>
              <a:gd name="G0" fmla="+- 21587 0 0"/>
              <a:gd name="G1" fmla="+- 21596 0 0"/>
              <a:gd name="G2" fmla="+- 21600 0 0"/>
              <a:gd name="T0" fmla="*/ 0 w 21587"/>
              <a:gd name="T1" fmla="*/ 20839 h 21596"/>
              <a:gd name="T2" fmla="*/ 21194 w 21587"/>
              <a:gd name="T3" fmla="*/ 0 h 21596"/>
              <a:gd name="T4" fmla="*/ 21587 w 21587"/>
              <a:gd name="T5" fmla="*/ 21596 h 21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7" h="21596" fill="none" extrusionOk="0">
                <a:moveTo>
                  <a:pt x="0" y="20839"/>
                </a:moveTo>
                <a:cubicBezTo>
                  <a:pt x="402" y="9363"/>
                  <a:pt x="9713" y="208"/>
                  <a:pt x="21193" y="-1"/>
                </a:cubicBezTo>
              </a:path>
              <a:path w="21587" h="21596" stroke="0" extrusionOk="0">
                <a:moveTo>
                  <a:pt x="0" y="20839"/>
                </a:moveTo>
                <a:cubicBezTo>
                  <a:pt x="402" y="9363"/>
                  <a:pt x="9713" y="208"/>
                  <a:pt x="21193" y="-1"/>
                </a:cubicBezTo>
                <a:lnTo>
                  <a:pt x="21587" y="2159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12" name="Arc 596"/>
          <p:cNvSpPr>
            <a:spLocks/>
          </p:cNvSpPr>
          <p:nvPr/>
        </p:nvSpPr>
        <p:spPr bwMode="auto">
          <a:xfrm>
            <a:off x="10723690" y="5118740"/>
            <a:ext cx="25400" cy="9525"/>
          </a:xfrm>
          <a:custGeom>
            <a:avLst/>
            <a:gdLst>
              <a:gd name="G0" fmla="+- 21600 0 0"/>
              <a:gd name="G1" fmla="+- 4236 0 0"/>
              <a:gd name="G2" fmla="+- 21600 0 0"/>
              <a:gd name="T0" fmla="*/ 18782 w 21600"/>
              <a:gd name="T1" fmla="*/ 25651 h 25651"/>
              <a:gd name="T2" fmla="*/ 419 w 21600"/>
              <a:gd name="T3" fmla="*/ 0 h 25651"/>
              <a:gd name="T4" fmla="*/ 21600 w 21600"/>
              <a:gd name="T5" fmla="*/ 4236 h 25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651" fill="none" extrusionOk="0">
                <a:moveTo>
                  <a:pt x="18781" y="25651"/>
                </a:moveTo>
                <a:cubicBezTo>
                  <a:pt x="8034" y="24237"/>
                  <a:pt x="0" y="1507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</a:path>
              <a:path w="21600" h="25651" stroke="0" extrusionOk="0">
                <a:moveTo>
                  <a:pt x="18781" y="25651"/>
                </a:moveTo>
                <a:cubicBezTo>
                  <a:pt x="8034" y="24237"/>
                  <a:pt x="0" y="1507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  <a:lnTo>
                  <a:pt x="21600" y="423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13" name="Arc 597"/>
          <p:cNvSpPr>
            <a:spLocks/>
          </p:cNvSpPr>
          <p:nvPr/>
        </p:nvSpPr>
        <p:spPr bwMode="auto">
          <a:xfrm>
            <a:off x="10698290" y="5172714"/>
            <a:ext cx="36512" cy="23812"/>
          </a:xfrm>
          <a:custGeom>
            <a:avLst/>
            <a:gdLst>
              <a:gd name="G0" fmla="+- 21600 0 0"/>
              <a:gd name="G1" fmla="+- 3284 0 0"/>
              <a:gd name="G2" fmla="+- 21600 0 0"/>
              <a:gd name="T0" fmla="*/ 19735 w 21600"/>
              <a:gd name="T1" fmla="*/ 24803 h 24803"/>
              <a:gd name="T2" fmla="*/ 251 w 21600"/>
              <a:gd name="T3" fmla="*/ 0 h 24803"/>
              <a:gd name="T4" fmla="*/ 21600 w 21600"/>
              <a:gd name="T5" fmla="*/ 3284 h 24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4803" fill="none" extrusionOk="0">
                <a:moveTo>
                  <a:pt x="19734" y="24803"/>
                </a:moveTo>
                <a:cubicBezTo>
                  <a:pt x="8570" y="23835"/>
                  <a:pt x="0" y="14490"/>
                  <a:pt x="0" y="3284"/>
                </a:cubicBezTo>
                <a:cubicBezTo>
                  <a:pt x="-1" y="2184"/>
                  <a:pt x="83" y="1086"/>
                  <a:pt x="251" y="0"/>
                </a:cubicBezTo>
              </a:path>
              <a:path w="21600" h="24803" stroke="0" extrusionOk="0">
                <a:moveTo>
                  <a:pt x="19734" y="24803"/>
                </a:moveTo>
                <a:cubicBezTo>
                  <a:pt x="8570" y="23835"/>
                  <a:pt x="0" y="14490"/>
                  <a:pt x="0" y="3284"/>
                </a:cubicBezTo>
                <a:cubicBezTo>
                  <a:pt x="-1" y="2184"/>
                  <a:pt x="83" y="1086"/>
                  <a:pt x="251" y="0"/>
                </a:cubicBezTo>
                <a:lnTo>
                  <a:pt x="21600" y="3284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14" name="Arc 598"/>
          <p:cNvSpPr>
            <a:spLocks/>
          </p:cNvSpPr>
          <p:nvPr/>
        </p:nvSpPr>
        <p:spPr bwMode="auto">
          <a:xfrm>
            <a:off x="10652252" y="5126676"/>
            <a:ext cx="7938" cy="20638"/>
          </a:xfrm>
          <a:custGeom>
            <a:avLst/>
            <a:gdLst>
              <a:gd name="G0" fmla="+- 13368 0 0"/>
              <a:gd name="G1" fmla="+- 21600 0 0"/>
              <a:gd name="G2" fmla="+- 21600 0 0"/>
              <a:gd name="T0" fmla="*/ 0 w 34968"/>
              <a:gd name="T1" fmla="*/ 4633 h 21600"/>
              <a:gd name="T2" fmla="*/ 34968 w 34968"/>
              <a:gd name="T3" fmla="*/ 21600 h 21600"/>
              <a:gd name="T4" fmla="*/ 13368 w 3496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968" h="21600" fill="none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</a:path>
              <a:path w="34968" h="21600" stroke="0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  <a:lnTo>
                  <a:pt x="1336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15" name="Arc 599"/>
          <p:cNvSpPr>
            <a:spLocks/>
          </p:cNvSpPr>
          <p:nvPr/>
        </p:nvSpPr>
        <p:spPr bwMode="auto">
          <a:xfrm>
            <a:off x="10620502" y="5153665"/>
            <a:ext cx="26988" cy="52387"/>
          </a:xfrm>
          <a:custGeom>
            <a:avLst/>
            <a:gdLst>
              <a:gd name="G0" fmla="+- 21600 0 0"/>
              <a:gd name="G1" fmla="+- 1391 0 0"/>
              <a:gd name="G2" fmla="+- 21600 0 0"/>
              <a:gd name="T0" fmla="*/ 19264 w 21600"/>
              <a:gd name="T1" fmla="*/ 22864 h 22864"/>
              <a:gd name="T2" fmla="*/ 45 w 21600"/>
              <a:gd name="T3" fmla="*/ 0 h 22864"/>
              <a:gd name="T4" fmla="*/ 21600 w 21600"/>
              <a:gd name="T5" fmla="*/ 1391 h 2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864" fill="none" extrusionOk="0">
                <a:moveTo>
                  <a:pt x="19263" y="22864"/>
                </a:moveTo>
                <a:cubicBezTo>
                  <a:pt x="8303" y="21671"/>
                  <a:pt x="0" y="12416"/>
                  <a:pt x="0" y="1391"/>
                </a:cubicBezTo>
                <a:cubicBezTo>
                  <a:pt x="-1" y="926"/>
                  <a:pt x="14" y="463"/>
                  <a:pt x="44" y="-1"/>
                </a:cubicBezTo>
              </a:path>
              <a:path w="21600" h="22864" stroke="0" extrusionOk="0">
                <a:moveTo>
                  <a:pt x="19263" y="22864"/>
                </a:moveTo>
                <a:cubicBezTo>
                  <a:pt x="8303" y="21671"/>
                  <a:pt x="0" y="12416"/>
                  <a:pt x="0" y="1391"/>
                </a:cubicBezTo>
                <a:cubicBezTo>
                  <a:pt x="-1" y="926"/>
                  <a:pt x="14" y="463"/>
                  <a:pt x="44" y="-1"/>
                </a:cubicBezTo>
                <a:lnTo>
                  <a:pt x="21600" y="139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16" name="Arc 600"/>
          <p:cNvSpPr>
            <a:spLocks/>
          </p:cNvSpPr>
          <p:nvPr/>
        </p:nvSpPr>
        <p:spPr bwMode="auto">
          <a:xfrm>
            <a:off x="10452228" y="5180651"/>
            <a:ext cx="42863" cy="63500"/>
          </a:xfrm>
          <a:custGeom>
            <a:avLst/>
            <a:gdLst>
              <a:gd name="G0" fmla="+- 720 0 0"/>
              <a:gd name="G1" fmla="+- 21600 0 0"/>
              <a:gd name="G2" fmla="+- 21600 0 0"/>
              <a:gd name="T0" fmla="*/ 0 w 22313"/>
              <a:gd name="T1" fmla="*/ 12 h 21600"/>
              <a:gd name="T2" fmla="*/ 22313 w 22313"/>
              <a:gd name="T3" fmla="*/ 21042 h 21600"/>
              <a:gd name="T4" fmla="*/ 720 w 2231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13" h="21600" fill="none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431" y="0"/>
                  <a:pt x="22010" y="9333"/>
                  <a:pt x="22312" y="21042"/>
                </a:cubicBezTo>
              </a:path>
              <a:path w="22313" h="21600" stroke="0" extrusionOk="0">
                <a:moveTo>
                  <a:pt x="0" y="12"/>
                </a:moveTo>
                <a:cubicBezTo>
                  <a:pt x="239" y="4"/>
                  <a:pt x="479" y="-1"/>
                  <a:pt x="720" y="0"/>
                </a:cubicBezTo>
                <a:cubicBezTo>
                  <a:pt x="12431" y="0"/>
                  <a:pt x="22010" y="9333"/>
                  <a:pt x="22312" y="21042"/>
                </a:cubicBezTo>
                <a:lnTo>
                  <a:pt x="72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17" name="Rectangle 601"/>
          <p:cNvSpPr>
            <a:spLocks noChangeArrowheads="1"/>
          </p:cNvSpPr>
          <p:nvPr/>
        </p:nvSpPr>
        <p:spPr bwMode="auto">
          <a:xfrm>
            <a:off x="10496677" y="5261615"/>
            <a:ext cx="6350" cy="793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18" name="Rectangle 602"/>
          <p:cNvSpPr>
            <a:spLocks noChangeArrowheads="1"/>
          </p:cNvSpPr>
          <p:nvPr/>
        </p:nvSpPr>
        <p:spPr bwMode="auto">
          <a:xfrm>
            <a:off x="10547478" y="5199702"/>
            <a:ext cx="9525" cy="1111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19" name="Rectangle 603"/>
          <p:cNvSpPr>
            <a:spLocks noChangeArrowheads="1"/>
          </p:cNvSpPr>
          <p:nvPr/>
        </p:nvSpPr>
        <p:spPr bwMode="auto">
          <a:xfrm>
            <a:off x="10518902" y="5228276"/>
            <a:ext cx="6350" cy="793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20" name="Rectangle 604"/>
          <p:cNvSpPr>
            <a:spLocks noChangeArrowheads="1"/>
          </p:cNvSpPr>
          <p:nvPr/>
        </p:nvSpPr>
        <p:spPr bwMode="auto">
          <a:xfrm>
            <a:off x="10544302" y="5275902"/>
            <a:ext cx="6350" cy="1111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821" name="Group 605"/>
          <p:cNvGrpSpPr>
            <a:grpSpLocks/>
          </p:cNvGrpSpPr>
          <p:nvPr/>
        </p:nvGrpSpPr>
        <p:grpSpPr bwMode="auto">
          <a:xfrm>
            <a:off x="9225090" y="4501201"/>
            <a:ext cx="565150" cy="755650"/>
            <a:chOff x="4651" y="2232"/>
            <a:chExt cx="400" cy="476"/>
          </a:xfrm>
        </p:grpSpPr>
        <p:sp>
          <p:nvSpPr>
            <p:cNvPr id="9822" name="Arc 606"/>
            <p:cNvSpPr>
              <a:spLocks/>
            </p:cNvSpPr>
            <p:nvPr/>
          </p:nvSpPr>
          <p:spPr bwMode="auto">
            <a:xfrm>
              <a:off x="4935" y="2232"/>
              <a:ext cx="100" cy="139"/>
            </a:xfrm>
            <a:custGeom>
              <a:avLst/>
              <a:gdLst>
                <a:gd name="G0" fmla="+- 673 0 0"/>
                <a:gd name="G1" fmla="+- 0 0 0"/>
                <a:gd name="G2" fmla="+- 21600 0 0"/>
                <a:gd name="T0" fmla="*/ 22273 w 22273"/>
                <a:gd name="T1" fmla="*/ 0 h 21600"/>
                <a:gd name="T2" fmla="*/ 0 w 22273"/>
                <a:gd name="T3" fmla="*/ 21590 h 21600"/>
                <a:gd name="T4" fmla="*/ 673 w 2227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73" h="21600" fill="none" extrusionOk="0">
                  <a:moveTo>
                    <a:pt x="22273" y="0"/>
                  </a:moveTo>
                  <a:cubicBezTo>
                    <a:pt x="22273" y="11929"/>
                    <a:pt x="12602" y="21600"/>
                    <a:pt x="673" y="21600"/>
                  </a:cubicBezTo>
                  <a:cubicBezTo>
                    <a:pt x="448" y="21600"/>
                    <a:pt x="224" y="21596"/>
                    <a:pt x="0" y="21589"/>
                  </a:cubicBezTo>
                </a:path>
                <a:path w="22273" h="21600" stroke="0" extrusionOk="0">
                  <a:moveTo>
                    <a:pt x="22273" y="0"/>
                  </a:moveTo>
                  <a:cubicBezTo>
                    <a:pt x="22273" y="11929"/>
                    <a:pt x="12602" y="21600"/>
                    <a:pt x="673" y="21600"/>
                  </a:cubicBezTo>
                  <a:cubicBezTo>
                    <a:pt x="448" y="21600"/>
                    <a:pt x="224" y="21596"/>
                    <a:pt x="0" y="21589"/>
                  </a:cubicBezTo>
                  <a:lnTo>
                    <a:pt x="673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23" name="Arc 607"/>
            <p:cNvSpPr>
              <a:spLocks/>
            </p:cNvSpPr>
            <p:nvPr/>
          </p:nvSpPr>
          <p:spPr bwMode="auto">
            <a:xfrm>
              <a:off x="4660" y="2399"/>
              <a:ext cx="291" cy="309"/>
            </a:xfrm>
            <a:custGeom>
              <a:avLst/>
              <a:gdLst>
                <a:gd name="G0" fmla="+- 21598 0 0"/>
                <a:gd name="G1" fmla="+- 21600 0 0"/>
                <a:gd name="G2" fmla="+- 21600 0 0"/>
                <a:gd name="T0" fmla="*/ 0 w 21598"/>
                <a:gd name="T1" fmla="*/ 21320 h 21600"/>
                <a:gd name="T2" fmla="*/ 21524 w 21598"/>
                <a:gd name="T3" fmla="*/ 0 h 21600"/>
                <a:gd name="T4" fmla="*/ 21598 w 2159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600" fill="none" extrusionOk="0">
                  <a:moveTo>
                    <a:pt x="-1" y="21319"/>
                  </a:moveTo>
                  <a:cubicBezTo>
                    <a:pt x="152" y="9529"/>
                    <a:pt x="9732" y="40"/>
                    <a:pt x="21524" y="0"/>
                  </a:cubicBezTo>
                </a:path>
                <a:path w="21598" h="21600" stroke="0" extrusionOk="0">
                  <a:moveTo>
                    <a:pt x="-1" y="21319"/>
                  </a:moveTo>
                  <a:cubicBezTo>
                    <a:pt x="152" y="9529"/>
                    <a:pt x="9732" y="40"/>
                    <a:pt x="21524" y="0"/>
                  </a:cubicBezTo>
                  <a:lnTo>
                    <a:pt x="21598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24" name="Arc 608"/>
            <p:cNvSpPr>
              <a:spLocks/>
            </p:cNvSpPr>
            <p:nvPr/>
          </p:nvSpPr>
          <p:spPr bwMode="auto">
            <a:xfrm>
              <a:off x="4651" y="2495"/>
              <a:ext cx="16" cy="157"/>
            </a:xfrm>
            <a:custGeom>
              <a:avLst/>
              <a:gdLst>
                <a:gd name="G0" fmla="+- 21593 0 0"/>
                <a:gd name="G1" fmla="+- 21558 0 0"/>
                <a:gd name="G2" fmla="+- 21600 0 0"/>
                <a:gd name="T0" fmla="*/ 0 w 21593"/>
                <a:gd name="T1" fmla="*/ 21008 h 21558"/>
                <a:gd name="T2" fmla="*/ 20246 w 21593"/>
                <a:gd name="T3" fmla="*/ 0 h 21558"/>
                <a:gd name="T4" fmla="*/ 21593 w 21593"/>
                <a:gd name="T5" fmla="*/ 21558 h 21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3" h="21558" fill="none" extrusionOk="0">
                  <a:moveTo>
                    <a:pt x="0" y="21008"/>
                  </a:moveTo>
                  <a:cubicBezTo>
                    <a:pt x="285" y="9816"/>
                    <a:pt x="9073" y="698"/>
                    <a:pt x="20246" y="0"/>
                  </a:cubicBezTo>
                </a:path>
                <a:path w="21593" h="21558" stroke="0" extrusionOk="0">
                  <a:moveTo>
                    <a:pt x="0" y="21008"/>
                  </a:moveTo>
                  <a:cubicBezTo>
                    <a:pt x="285" y="9816"/>
                    <a:pt x="9073" y="698"/>
                    <a:pt x="20246" y="0"/>
                  </a:cubicBezTo>
                  <a:lnTo>
                    <a:pt x="21593" y="21558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25" name="Arc 609"/>
            <p:cNvSpPr>
              <a:spLocks/>
            </p:cNvSpPr>
            <p:nvPr/>
          </p:nvSpPr>
          <p:spPr bwMode="auto">
            <a:xfrm>
              <a:off x="4923" y="2322"/>
              <a:ext cx="38" cy="140"/>
            </a:xfrm>
            <a:custGeom>
              <a:avLst/>
              <a:gdLst>
                <a:gd name="G0" fmla="+- 21591 0 0"/>
                <a:gd name="G1" fmla="+- 21593 0 0"/>
                <a:gd name="G2" fmla="+- 21600 0 0"/>
                <a:gd name="T0" fmla="*/ 0 w 21591"/>
                <a:gd name="T1" fmla="*/ 20976 h 21593"/>
                <a:gd name="T2" fmla="*/ 21023 w 21591"/>
                <a:gd name="T3" fmla="*/ 0 h 21593"/>
                <a:gd name="T4" fmla="*/ 21591 w 21591"/>
                <a:gd name="T5" fmla="*/ 21593 h 2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1" h="21593" fill="none" extrusionOk="0">
                  <a:moveTo>
                    <a:pt x="-1" y="20975"/>
                  </a:moveTo>
                  <a:cubicBezTo>
                    <a:pt x="327" y="9511"/>
                    <a:pt x="9557" y="302"/>
                    <a:pt x="21023" y="0"/>
                  </a:cubicBezTo>
                </a:path>
                <a:path w="21591" h="21593" stroke="0" extrusionOk="0">
                  <a:moveTo>
                    <a:pt x="-1" y="20975"/>
                  </a:moveTo>
                  <a:cubicBezTo>
                    <a:pt x="327" y="9511"/>
                    <a:pt x="9557" y="302"/>
                    <a:pt x="21023" y="0"/>
                  </a:cubicBezTo>
                  <a:lnTo>
                    <a:pt x="21591" y="2159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26" name="Arc 610"/>
            <p:cNvSpPr>
              <a:spLocks/>
            </p:cNvSpPr>
            <p:nvPr/>
          </p:nvSpPr>
          <p:spPr bwMode="auto">
            <a:xfrm>
              <a:off x="5040" y="2270"/>
              <a:ext cx="11" cy="27"/>
            </a:xfrm>
            <a:custGeom>
              <a:avLst/>
              <a:gdLst>
                <a:gd name="G0" fmla="+- 21600 0 0"/>
                <a:gd name="G1" fmla="+- 1722 0 0"/>
                <a:gd name="G2" fmla="+- 21600 0 0"/>
                <a:gd name="T0" fmla="*/ 17581 w 21600"/>
                <a:gd name="T1" fmla="*/ 22945 h 22945"/>
                <a:gd name="T2" fmla="*/ 69 w 21600"/>
                <a:gd name="T3" fmla="*/ 0 h 22945"/>
                <a:gd name="T4" fmla="*/ 21600 w 21600"/>
                <a:gd name="T5" fmla="*/ 1722 h 22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945" fill="none" extrusionOk="0">
                  <a:moveTo>
                    <a:pt x="17581" y="22944"/>
                  </a:moveTo>
                  <a:cubicBezTo>
                    <a:pt x="7382" y="21013"/>
                    <a:pt x="0" y="12101"/>
                    <a:pt x="0" y="1722"/>
                  </a:cubicBezTo>
                  <a:cubicBezTo>
                    <a:pt x="-1" y="1147"/>
                    <a:pt x="22" y="572"/>
                    <a:pt x="68" y="-1"/>
                  </a:cubicBezTo>
                </a:path>
                <a:path w="21600" h="22945" stroke="0" extrusionOk="0">
                  <a:moveTo>
                    <a:pt x="17581" y="22944"/>
                  </a:moveTo>
                  <a:cubicBezTo>
                    <a:pt x="7382" y="21013"/>
                    <a:pt x="0" y="12101"/>
                    <a:pt x="0" y="1722"/>
                  </a:cubicBezTo>
                  <a:cubicBezTo>
                    <a:pt x="-1" y="1147"/>
                    <a:pt x="22" y="572"/>
                    <a:pt x="68" y="-1"/>
                  </a:cubicBezTo>
                  <a:lnTo>
                    <a:pt x="21600" y="1722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27" name="Arc 611"/>
            <p:cNvSpPr>
              <a:spLocks/>
            </p:cNvSpPr>
            <p:nvPr/>
          </p:nvSpPr>
          <p:spPr bwMode="auto">
            <a:xfrm>
              <a:off x="5028" y="2345"/>
              <a:ext cx="15" cy="4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28" name="Arc 612"/>
            <p:cNvSpPr>
              <a:spLocks/>
            </p:cNvSpPr>
            <p:nvPr/>
          </p:nvSpPr>
          <p:spPr bwMode="auto">
            <a:xfrm>
              <a:off x="5001" y="2267"/>
              <a:ext cx="1" cy="45"/>
            </a:xfrm>
            <a:custGeom>
              <a:avLst/>
              <a:gdLst>
                <a:gd name="G0" fmla="+- 19574 0 0"/>
                <a:gd name="G1" fmla="+- 21600 0 0"/>
                <a:gd name="G2" fmla="+- 21600 0 0"/>
                <a:gd name="T0" fmla="*/ 0 w 19574"/>
                <a:gd name="T1" fmla="*/ 12466 h 21600"/>
                <a:gd name="T2" fmla="*/ 19574 w 19574"/>
                <a:gd name="T3" fmla="*/ 0 h 21600"/>
                <a:gd name="T4" fmla="*/ 19574 w 1957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74" h="21600" fill="none" extrusionOk="0">
                  <a:moveTo>
                    <a:pt x="0" y="12466"/>
                  </a:moveTo>
                  <a:cubicBezTo>
                    <a:pt x="3549" y="4861"/>
                    <a:pt x="11181" y="0"/>
                    <a:pt x="19573" y="0"/>
                  </a:cubicBezTo>
                </a:path>
                <a:path w="19574" h="21600" stroke="0" extrusionOk="0">
                  <a:moveTo>
                    <a:pt x="0" y="12466"/>
                  </a:moveTo>
                  <a:cubicBezTo>
                    <a:pt x="3549" y="4861"/>
                    <a:pt x="11181" y="0"/>
                    <a:pt x="19573" y="0"/>
                  </a:cubicBezTo>
                  <a:lnTo>
                    <a:pt x="19574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29" name="Arc 613"/>
            <p:cNvSpPr>
              <a:spLocks/>
            </p:cNvSpPr>
            <p:nvPr/>
          </p:nvSpPr>
          <p:spPr bwMode="auto">
            <a:xfrm>
              <a:off x="4986" y="2326"/>
              <a:ext cx="11" cy="84"/>
            </a:xfrm>
            <a:custGeom>
              <a:avLst/>
              <a:gdLst>
                <a:gd name="G0" fmla="+- 21600 0 0"/>
                <a:gd name="G1" fmla="+- 790 0 0"/>
                <a:gd name="G2" fmla="+- 21600 0 0"/>
                <a:gd name="T0" fmla="*/ 17690 w 21600"/>
                <a:gd name="T1" fmla="*/ 22033 h 22033"/>
                <a:gd name="T2" fmla="*/ 14 w 21600"/>
                <a:gd name="T3" fmla="*/ 0 h 22033"/>
                <a:gd name="T4" fmla="*/ 21600 w 21600"/>
                <a:gd name="T5" fmla="*/ 790 h 22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033" fill="none" extrusionOk="0">
                  <a:moveTo>
                    <a:pt x="17689" y="22033"/>
                  </a:moveTo>
                  <a:cubicBezTo>
                    <a:pt x="7440" y="20146"/>
                    <a:pt x="0" y="11211"/>
                    <a:pt x="0" y="790"/>
                  </a:cubicBezTo>
                  <a:cubicBezTo>
                    <a:pt x="-1" y="526"/>
                    <a:pt x="4" y="263"/>
                    <a:pt x="14" y="0"/>
                  </a:cubicBezTo>
                </a:path>
                <a:path w="21600" h="22033" stroke="0" extrusionOk="0">
                  <a:moveTo>
                    <a:pt x="17689" y="22033"/>
                  </a:moveTo>
                  <a:cubicBezTo>
                    <a:pt x="7440" y="20146"/>
                    <a:pt x="0" y="11211"/>
                    <a:pt x="0" y="790"/>
                  </a:cubicBezTo>
                  <a:cubicBezTo>
                    <a:pt x="-1" y="526"/>
                    <a:pt x="4" y="263"/>
                    <a:pt x="14" y="0"/>
                  </a:cubicBezTo>
                  <a:lnTo>
                    <a:pt x="21600" y="79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30" name="Arc 614"/>
            <p:cNvSpPr>
              <a:spLocks/>
            </p:cNvSpPr>
            <p:nvPr/>
          </p:nvSpPr>
          <p:spPr bwMode="auto">
            <a:xfrm>
              <a:off x="4897" y="2344"/>
              <a:ext cx="20" cy="101"/>
            </a:xfrm>
            <a:custGeom>
              <a:avLst/>
              <a:gdLst>
                <a:gd name="G0" fmla="+- 1135 0 0"/>
                <a:gd name="G1" fmla="+- 21600 0 0"/>
                <a:gd name="G2" fmla="+- 21600 0 0"/>
                <a:gd name="T0" fmla="*/ 0 w 22734"/>
                <a:gd name="T1" fmla="*/ 30 h 21600"/>
                <a:gd name="T2" fmla="*/ 22734 w 22734"/>
                <a:gd name="T3" fmla="*/ 21374 h 21600"/>
                <a:gd name="T4" fmla="*/ 1135 w 227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34" h="21600" fill="none" extrusionOk="0">
                  <a:moveTo>
                    <a:pt x="-1" y="29"/>
                  </a:moveTo>
                  <a:cubicBezTo>
                    <a:pt x="378" y="9"/>
                    <a:pt x="756" y="-1"/>
                    <a:pt x="1135" y="0"/>
                  </a:cubicBezTo>
                  <a:cubicBezTo>
                    <a:pt x="12976" y="0"/>
                    <a:pt x="22609" y="9533"/>
                    <a:pt x="22733" y="21374"/>
                  </a:cubicBezTo>
                </a:path>
                <a:path w="22734" h="21600" stroke="0" extrusionOk="0">
                  <a:moveTo>
                    <a:pt x="-1" y="29"/>
                  </a:moveTo>
                  <a:cubicBezTo>
                    <a:pt x="378" y="9"/>
                    <a:pt x="756" y="-1"/>
                    <a:pt x="1135" y="0"/>
                  </a:cubicBezTo>
                  <a:cubicBezTo>
                    <a:pt x="12976" y="0"/>
                    <a:pt x="22609" y="9533"/>
                    <a:pt x="22733" y="21374"/>
                  </a:cubicBezTo>
                  <a:lnTo>
                    <a:pt x="1135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31" name="Arc 615"/>
            <p:cNvSpPr>
              <a:spLocks/>
            </p:cNvSpPr>
            <p:nvPr/>
          </p:nvSpPr>
          <p:spPr bwMode="auto">
            <a:xfrm>
              <a:off x="4950" y="2288"/>
              <a:ext cx="1" cy="59"/>
            </a:xfrm>
            <a:custGeom>
              <a:avLst/>
              <a:gdLst>
                <a:gd name="G0" fmla="+- 21600 0 0"/>
                <a:gd name="G1" fmla="+- 463 0 0"/>
                <a:gd name="G2" fmla="+- 21600 0 0"/>
                <a:gd name="T0" fmla="*/ 1798 w 21600"/>
                <a:gd name="T1" fmla="*/ 9091 h 9091"/>
                <a:gd name="T2" fmla="*/ 5 w 21600"/>
                <a:gd name="T3" fmla="*/ 0 h 9091"/>
                <a:gd name="T4" fmla="*/ 21600 w 21600"/>
                <a:gd name="T5" fmla="*/ 463 h 9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9091" fill="none" extrusionOk="0">
                  <a:moveTo>
                    <a:pt x="1798" y="9090"/>
                  </a:moveTo>
                  <a:cubicBezTo>
                    <a:pt x="612" y="6369"/>
                    <a:pt x="0" y="3432"/>
                    <a:pt x="0" y="463"/>
                  </a:cubicBezTo>
                  <a:cubicBezTo>
                    <a:pt x="-1" y="308"/>
                    <a:pt x="1" y="154"/>
                    <a:pt x="4" y="-1"/>
                  </a:cubicBezTo>
                </a:path>
                <a:path w="21600" h="9091" stroke="0" extrusionOk="0">
                  <a:moveTo>
                    <a:pt x="1798" y="9090"/>
                  </a:moveTo>
                  <a:cubicBezTo>
                    <a:pt x="612" y="6369"/>
                    <a:pt x="0" y="3432"/>
                    <a:pt x="0" y="463"/>
                  </a:cubicBezTo>
                  <a:cubicBezTo>
                    <a:pt x="-1" y="308"/>
                    <a:pt x="1" y="154"/>
                    <a:pt x="4" y="-1"/>
                  </a:cubicBezTo>
                  <a:lnTo>
                    <a:pt x="21600" y="46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832" name="Arc 616"/>
          <p:cNvSpPr>
            <a:spLocks/>
          </p:cNvSpPr>
          <p:nvPr/>
        </p:nvSpPr>
        <p:spPr bwMode="auto">
          <a:xfrm>
            <a:off x="10547478" y="5004439"/>
            <a:ext cx="136525" cy="127000"/>
          </a:xfrm>
          <a:custGeom>
            <a:avLst/>
            <a:gdLst>
              <a:gd name="G0" fmla="+- 0 0 0"/>
              <a:gd name="G1" fmla="+- 276 0 0"/>
              <a:gd name="G2" fmla="+- 21600 0 0"/>
              <a:gd name="T0" fmla="*/ 21598 w 21600"/>
              <a:gd name="T1" fmla="*/ 0 h 21876"/>
              <a:gd name="T2" fmla="*/ 0 w 21600"/>
              <a:gd name="T3" fmla="*/ 21876 h 21876"/>
              <a:gd name="T4" fmla="*/ 0 w 21600"/>
              <a:gd name="T5" fmla="*/ 276 h 21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876" fill="none" extrusionOk="0">
                <a:moveTo>
                  <a:pt x="21598" y="-1"/>
                </a:moveTo>
                <a:cubicBezTo>
                  <a:pt x="21599" y="91"/>
                  <a:pt x="21600" y="183"/>
                  <a:pt x="21600" y="276"/>
                </a:cubicBezTo>
                <a:cubicBezTo>
                  <a:pt x="21600" y="12205"/>
                  <a:pt x="11929" y="21875"/>
                  <a:pt x="0" y="21876"/>
                </a:cubicBezTo>
              </a:path>
              <a:path w="21600" h="21876" stroke="0" extrusionOk="0">
                <a:moveTo>
                  <a:pt x="21598" y="-1"/>
                </a:moveTo>
                <a:cubicBezTo>
                  <a:pt x="21599" y="91"/>
                  <a:pt x="21600" y="183"/>
                  <a:pt x="21600" y="276"/>
                </a:cubicBezTo>
                <a:cubicBezTo>
                  <a:pt x="21600" y="12205"/>
                  <a:pt x="11929" y="21875"/>
                  <a:pt x="0" y="21876"/>
                </a:cubicBezTo>
                <a:lnTo>
                  <a:pt x="0" y="27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33" name="Arc 617"/>
          <p:cNvSpPr>
            <a:spLocks/>
          </p:cNvSpPr>
          <p:nvPr/>
        </p:nvSpPr>
        <p:spPr bwMode="auto">
          <a:xfrm>
            <a:off x="10526840" y="5102864"/>
            <a:ext cx="55562" cy="125412"/>
          </a:xfrm>
          <a:custGeom>
            <a:avLst/>
            <a:gdLst>
              <a:gd name="G0" fmla="+- 21584 0 0"/>
              <a:gd name="G1" fmla="+- 21593 0 0"/>
              <a:gd name="G2" fmla="+- 21600 0 0"/>
              <a:gd name="T0" fmla="*/ 0 w 21584"/>
              <a:gd name="T1" fmla="*/ 20773 h 21593"/>
              <a:gd name="T2" fmla="*/ 21016 w 21584"/>
              <a:gd name="T3" fmla="*/ 0 h 21593"/>
              <a:gd name="T4" fmla="*/ 21584 w 21584"/>
              <a:gd name="T5" fmla="*/ 21593 h 2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4" h="21593" fill="none" extrusionOk="0">
                <a:moveTo>
                  <a:pt x="-1" y="20772"/>
                </a:moveTo>
                <a:cubicBezTo>
                  <a:pt x="432" y="9390"/>
                  <a:pt x="9629" y="299"/>
                  <a:pt x="21016" y="0"/>
                </a:cubicBezTo>
              </a:path>
              <a:path w="21584" h="21593" stroke="0" extrusionOk="0">
                <a:moveTo>
                  <a:pt x="-1" y="20772"/>
                </a:moveTo>
                <a:cubicBezTo>
                  <a:pt x="432" y="9390"/>
                  <a:pt x="9629" y="299"/>
                  <a:pt x="21016" y="0"/>
                </a:cubicBezTo>
                <a:lnTo>
                  <a:pt x="21584" y="21593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34" name="Arc 618"/>
          <p:cNvSpPr>
            <a:spLocks/>
          </p:cNvSpPr>
          <p:nvPr/>
        </p:nvSpPr>
        <p:spPr bwMode="auto">
          <a:xfrm>
            <a:off x="10691940" y="5042539"/>
            <a:ext cx="17462" cy="19050"/>
          </a:xfrm>
          <a:custGeom>
            <a:avLst/>
            <a:gdLst>
              <a:gd name="G0" fmla="+- 21600 0 0"/>
              <a:gd name="G1" fmla="+- 4236 0 0"/>
              <a:gd name="G2" fmla="+- 21600 0 0"/>
              <a:gd name="T0" fmla="*/ 17323 w 21600"/>
              <a:gd name="T1" fmla="*/ 25408 h 25408"/>
              <a:gd name="T2" fmla="*/ 419 w 21600"/>
              <a:gd name="T3" fmla="*/ 0 h 25408"/>
              <a:gd name="T4" fmla="*/ 21600 w 21600"/>
              <a:gd name="T5" fmla="*/ 4236 h 25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408" fill="none" extrusionOk="0">
                <a:moveTo>
                  <a:pt x="17322" y="25408"/>
                </a:moveTo>
                <a:cubicBezTo>
                  <a:pt x="7245" y="23372"/>
                  <a:pt x="0" y="1451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</a:path>
              <a:path w="21600" h="25408" stroke="0" extrusionOk="0">
                <a:moveTo>
                  <a:pt x="17322" y="25408"/>
                </a:moveTo>
                <a:cubicBezTo>
                  <a:pt x="7245" y="23372"/>
                  <a:pt x="0" y="1451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  <a:lnTo>
                  <a:pt x="21600" y="423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35" name="Arc 619"/>
          <p:cNvSpPr>
            <a:spLocks/>
          </p:cNvSpPr>
          <p:nvPr/>
        </p:nvSpPr>
        <p:spPr bwMode="auto">
          <a:xfrm>
            <a:off x="10674478" y="5112390"/>
            <a:ext cx="22225" cy="3492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36" name="Arc 620"/>
          <p:cNvSpPr>
            <a:spLocks/>
          </p:cNvSpPr>
          <p:nvPr/>
        </p:nvSpPr>
        <p:spPr bwMode="auto">
          <a:xfrm>
            <a:off x="9318752" y="3478851"/>
            <a:ext cx="249238" cy="19875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79 h 21600"/>
              <a:gd name="T2" fmla="*/ 21478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79"/>
                </a:moveTo>
                <a:cubicBezTo>
                  <a:pt x="66" y="9644"/>
                  <a:pt x="9643" y="67"/>
                  <a:pt x="21478" y="0"/>
                </a:cubicBezTo>
              </a:path>
              <a:path w="21600" h="21600" stroke="0" extrusionOk="0">
                <a:moveTo>
                  <a:pt x="0" y="21479"/>
                </a:moveTo>
                <a:cubicBezTo>
                  <a:pt x="66" y="9644"/>
                  <a:pt x="9643" y="67"/>
                  <a:pt x="21478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844" name="Group 628"/>
          <p:cNvGrpSpPr>
            <a:grpSpLocks/>
          </p:cNvGrpSpPr>
          <p:nvPr/>
        </p:nvGrpSpPr>
        <p:grpSpPr bwMode="auto">
          <a:xfrm>
            <a:off x="9910891" y="4882202"/>
            <a:ext cx="223837" cy="288925"/>
            <a:chOff x="4733" y="2533"/>
            <a:chExt cx="159" cy="182"/>
          </a:xfrm>
        </p:grpSpPr>
        <p:sp>
          <p:nvSpPr>
            <p:cNvPr id="9845" name="Arc 629"/>
            <p:cNvSpPr>
              <a:spLocks/>
            </p:cNvSpPr>
            <p:nvPr/>
          </p:nvSpPr>
          <p:spPr bwMode="auto">
            <a:xfrm>
              <a:off x="4749" y="2575"/>
              <a:ext cx="96" cy="79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46" name="Arc 630"/>
            <p:cNvSpPr>
              <a:spLocks/>
            </p:cNvSpPr>
            <p:nvPr/>
          </p:nvSpPr>
          <p:spPr bwMode="auto">
            <a:xfrm>
              <a:off x="4825" y="2635"/>
              <a:ext cx="38" cy="80"/>
            </a:xfrm>
            <a:custGeom>
              <a:avLst/>
              <a:gdLst>
                <a:gd name="G0" fmla="+- 584 0 0"/>
                <a:gd name="G1" fmla="+- 21600 0 0"/>
                <a:gd name="G2" fmla="+- 21600 0 0"/>
                <a:gd name="T0" fmla="*/ 0 w 22182"/>
                <a:gd name="T1" fmla="*/ 8 h 21600"/>
                <a:gd name="T2" fmla="*/ 22182 w 22182"/>
                <a:gd name="T3" fmla="*/ 21323 h 21600"/>
                <a:gd name="T4" fmla="*/ 584 w 2218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182" h="21600" fill="none" extrusionOk="0">
                  <a:moveTo>
                    <a:pt x="-1" y="7"/>
                  </a:moveTo>
                  <a:cubicBezTo>
                    <a:pt x="194" y="2"/>
                    <a:pt x="389" y="-1"/>
                    <a:pt x="584" y="0"/>
                  </a:cubicBezTo>
                  <a:cubicBezTo>
                    <a:pt x="12405" y="0"/>
                    <a:pt x="22030" y="9502"/>
                    <a:pt x="22182" y="21322"/>
                  </a:cubicBezTo>
                </a:path>
                <a:path w="22182" h="21600" stroke="0" extrusionOk="0">
                  <a:moveTo>
                    <a:pt x="-1" y="7"/>
                  </a:moveTo>
                  <a:cubicBezTo>
                    <a:pt x="194" y="2"/>
                    <a:pt x="389" y="-1"/>
                    <a:pt x="584" y="0"/>
                  </a:cubicBezTo>
                  <a:cubicBezTo>
                    <a:pt x="12405" y="0"/>
                    <a:pt x="22030" y="9502"/>
                    <a:pt x="22182" y="21322"/>
                  </a:cubicBezTo>
                  <a:lnTo>
                    <a:pt x="584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47" name="Arc 631"/>
            <p:cNvSpPr>
              <a:spLocks/>
            </p:cNvSpPr>
            <p:nvPr/>
          </p:nvSpPr>
          <p:spPr bwMode="auto">
            <a:xfrm>
              <a:off x="4733" y="2597"/>
              <a:ext cx="13" cy="10"/>
            </a:xfrm>
            <a:custGeom>
              <a:avLst/>
              <a:gdLst>
                <a:gd name="G0" fmla="+- 4277 0 0"/>
                <a:gd name="G1" fmla="+- 0 0 0"/>
                <a:gd name="G2" fmla="+- 21600 0 0"/>
                <a:gd name="T0" fmla="*/ 25877 w 25877"/>
                <a:gd name="T1" fmla="*/ 0 h 21600"/>
                <a:gd name="T2" fmla="*/ 0 w 25877"/>
                <a:gd name="T3" fmla="*/ 21172 h 21600"/>
                <a:gd name="T4" fmla="*/ 4277 w 25877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877" h="21600" fill="none" extrusionOk="0">
                  <a:moveTo>
                    <a:pt x="25877" y="0"/>
                  </a:moveTo>
                  <a:cubicBezTo>
                    <a:pt x="25877" y="11929"/>
                    <a:pt x="16206" y="21600"/>
                    <a:pt x="4277" y="21600"/>
                  </a:cubicBezTo>
                  <a:cubicBezTo>
                    <a:pt x="2840" y="21600"/>
                    <a:pt x="1407" y="21456"/>
                    <a:pt x="-1" y="21172"/>
                  </a:cubicBezTo>
                </a:path>
                <a:path w="25877" h="21600" stroke="0" extrusionOk="0">
                  <a:moveTo>
                    <a:pt x="25877" y="0"/>
                  </a:moveTo>
                  <a:cubicBezTo>
                    <a:pt x="25877" y="11929"/>
                    <a:pt x="16206" y="21600"/>
                    <a:pt x="4277" y="21600"/>
                  </a:cubicBezTo>
                  <a:cubicBezTo>
                    <a:pt x="2840" y="21600"/>
                    <a:pt x="1407" y="21456"/>
                    <a:pt x="-1" y="21172"/>
                  </a:cubicBezTo>
                  <a:lnTo>
                    <a:pt x="4277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48" name="Arc 632"/>
            <p:cNvSpPr>
              <a:spLocks/>
            </p:cNvSpPr>
            <p:nvPr/>
          </p:nvSpPr>
          <p:spPr bwMode="auto">
            <a:xfrm>
              <a:off x="4742" y="2643"/>
              <a:ext cx="15" cy="22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49" name="Arc 633"/>
            <p:cNvSpPr>
              <a:spLocks/>
            </p:cNvSpPr>
            <p:nvPr/>
          </p:nvSpPr>
          <p:spPr bwMode="auto">
            <a:xfrm>
              <a:off x="4787" y="2615"/>
              <a:ext cx="1" cy="9"/>
            </a:xfrm>
            <a:custGeom>
              <a:avLst/>
              <a:gdLst>
                <a:gd name="G0" fmla="+- 21503 0 0"/>
                <a:gd name="G1" fmla="+- 9287 0 0"/>
                <a:gd name="G2" fmla="+- 21600 0 0"/>
                <a:gd name="T0" fmla="*/ 0 w 21503"/>
                <a:gd name="T1" fmla="*/ 7239 h 9287"/>
                <a:gd name="T2" fmla="*/ 2001 w 21503"/>
                <a:gd name="T3" fmla="*/ 0 h 9287"/>
                <a:gd name="T4" fmla="*/ 21503 w 21503"/>
                <a:gd name="T5" fmla="*/ 9287 h 9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03" h="9287" fill="none" extrusionOk="0">
                  <a:moveTo>
                    <a:pt x="0" y="7239"/>
                  </a:moveTo>
                  <a:cubicBezTo>
                    <a:pt x="239" y="4727"/>
                    <a:pt x="916" y="2277"/>
                    <a:pt x="2001" y="0"/>
                  </a:cubicBezTo>
                </a:path>
                <a:path w="21503" h="9287" stroke="0" extrusionOk="0">
                  <a:moveTo>
                    <a:pt x="0" y="7239"/>
                  </a:moveTo>
                  <a:cubicBezTo>
                    <a:pt x="239" y="4727"/>
                    <a:pt x="916" y="2277"/>
                    <a:pt x="2001" y="0"/>
                  </a:cubicBezTo>
                  <a:lnTo>
                    <a:pt x="21503" y="9287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50" name="Arc 634"/>
            <p:cNvSpPr>
              <a:spLocks/>
            </p:cNvSpPr>
            <p:nvPr/>
          </p:nvSpPr>
          <p:spPr bwMode="auto">
            <a:xfrm>
              <a:off x="4788" y="2632"/>
              <a:ext cx="12" cy="45"/>
            </a:xfrm>
            <a:custGeom>
              <a:avLst/>
              <a:gdLst>
                <a:gd name="G0" fmla="+- 4329 0 0"/>
                <a:gd name="G1" fmla="+- 0 0 0"/>
                <a:gd name="G2" fmla="+- 21600 0 0"/>
                <a:gd name="T0" fmla="*/ 25929 w 25929"/>
                <a:gd name="T1" fmla="*/ 0 h 21600"/>
                <a:gd name="T2" fmla="*/ 0 w 25929"/>
                <a:gd name="T3" fmla="*/ 21162 h 21600"/>
                <a:gd name="T4" fmla="*/ 4329 w 25929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929" h="21600" fill="none" extrusionOk="0">
                  <a:moveTo>
                    <a:pt x="25929" y="0"/>
                  </a:moveTo>
                  <a:cubicBezTo>
                    <a:pt x="25929" y="11929"/>
                    <a:pt x="16258" y="21600"/>
                    <a:pt x="4329" y="21600"/>
                  </a:cubicBezTo>
                  <a:cubicBezTo>
                    <a:pt x="2874" y="21600"/>
                    <a:pt x="1424" y="21453"/>
                    <a:pt x="0" y="21161"/>
                  </a:cubicBezTo>
                </a:path>
                <a:path w="25929" h="21600" stroke="0" extrusionOk="0">
                  <a:moveTo>
                    <a:pt x="25929" y="0"/>
                  </a:moveTo>
                  <a:cubicBezTo>
                    <a:pt x="25929" y="11929"/>
                    <a:pt x="16258" y="21600"/>
                    <a:pt x="4329" y="21600"/>
                  </a:cubicBezTo>
                  <a:cubicBezTo>
                    <a:pt x="2874" y="21600"/>
                    <a:pt x="1424" y="21453"/>
                    <a:pt x="0" y="21161"/>
                  </a:cubicBezTo>
                  <a:lnTo>
                    <a:pt x="4329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51" name="Arc 635"/>
            <p:cNvSpPr>
              <a:spLocks/>
            </p:cNvSpPr>
            <p:nvPr/>
          </p:nvSpPr>
          <p:spPr bwMode="auto">
            <a:xfrm>
              <a:off x="4873" y="2648"/>
              <a:ext cx="19" cy="56"/>
            </a:xfrm>
            <a:custGeom>
              <a:avLst/>
              <a:gdLst>
                <a:gd name="G0" fmla="+- 21569 0 0"/>
                <a:gd name="G1" fmla="+- 21570 0 0"/>
                <a:gd name="G2" fmla="+- 21600 0 0"/>
                <a:gd name="T0" fmla="*/ 0 w 21569"/>
                <a:gd name="T1" fmla="*/ 20415 h 21570"/>
                <a:gd name="T2" fmla="*/ 20434 w 21569"/>
                <a:gd name="T3" fmla="*/ 0 h 21570"/>
                <a:gd name="T4" fmla="*/ 21569 w 21569"/>
                <a:gd name="T5" fmla="*/ 21570 h 2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9" h="21570" fill="none" extrusionOk="0">
                  <a:moveTo>
                    <a:pt x="-1" y="20414"/>
                  </a:moveTo>
                  <a:cubicBezTo>
                    <a:pt x="590" y="9386"/>
                    <a:pt x="9405" y="580"/>
                    <a:pt x="20433" y="-1"/>
                  </a:cubicBezTo>
                </a:path>
                <a:path w="21569" h="21570" stroke="0" extrusionOk="0">
                  <a:moveTo>
                    <a:pt x="-1" y="20414"/>
                  </a:moveTo>
                  <a:cubicBezTo>
                    <a:pt x="590" y="9386"/>
                    <a:pt x="9405" y="580"/>
                    <a:pt x="20433" y="-1"/>
                  </a:cubicBezTo>
                  <a:lnTo>
                    <a:pt x="21569" y="2157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52" name="Arc 636"/>
            <p:cNvSpPr>
              <a:spLocks/>
            </p:cNvSpPr>
            <p:nvPr/>
          </p:nvSpPr>
          <p:spPr bwMode="auto">
            <a:xfrm>
              <a:off x="4836" y="2533"/>
              <a:ext cx="2" cy="158"/>
            </a:xfrm>
            <a:custGeom>
              <a:avLst/>
              <a:gdLst>
                <a:gd name="G0" fmla="+- 19841 0 0"/>
                <a:gd name="G1" fmla="+- 21600 0 0"/>
                <a:gd name="G2" fmla="+- 21600 0 0"/>
                <a:gd name="T0" fmla="*/ 19841 w 41441"/>
                <a:gd name="T1" fmla="*/ 0 h 43200"/>
                <a:gd name="T2" fmla="*/ 0 w 41441"/>
                <a:gd name="T3" fmla="*/ 30139 h 43200"/>
                <a:gd name="T4" fmla="*/ 19841 w 41441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441" h="43200" fill="none" extrusionOk="0">
                  <a:moveTo>
                    <a:pt x="19840" y="0"/>
                  </a:moveTo>
                  <a:cubicBezTo>
                    <a:pt x="31770" y="0"/>
                    <a:pt x="41441" y="9670"/>
                    <a:pt x="41441" y="21600"/>
                  </a:cubicBezTo>
                  <a:cubicBezTo>
                    <a:pt x="41441" y="33529"/>
                    <a:pt x="31770" y="43200"/>
                    <a:pt x="19841" y="43200"/>
                  </a:cubicBezTo>
                  <a:cubicBezTo>
                    <a:pt x="11212" y="43200"/>
                    <a:pt x="3411" y="38064"/>
                    <a:pt x="0" y="30138"/>
                  </a:cubicBezTo>
                </a:path>
                <a:path w="41441" h="43200" stroke="0" extrusionOk="0">
                  <a:moveTo>
                    <a:pt x="19840" y="0"/>
                  </a:moveTo>
                  <a:cubicBezTo>
                    <a:pt x="31770" y="0"/>
                    <a:pt x="41441" y="9670"/>
                    <a:pt x="41441" y="21600"/>
                  </a:cubicBezTo>
                  <a:cubicBezTo>
                    <a:pt x="41441" y="33529"/>
                    <a:pt x="31770" y="43200"/>
                    <a:pt x="19841" y="43200"/>
                  </a:cubicBezTo>
                  <a:cubicBezTo>
                    <a:pt x="11212" y="43200"/>
                    <a:pt x="3411" y="38064"/>
                    <a:pt x="0" y="30138"/>
                  </a:cubicBezTo>
                  <a:lnTo>
                    <a:pt x="19841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853" name="Arc 637"/>
          <p:cNvSpPr>
            <a:spLocks/>
          </p:cNvSpPr>
          <p:nvPr/>
        </p:nvSpPr>
        <p:spPr bwMode="auto">
          <a:xfrm>
            <a:off x="10617328" y="5096515"/>
            <a:ext cx="15875" cy="7143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54" name="Arc 638"/>
          <p:cNvSpPr>
            <a:spLocks/>
          </p:cNvSpPr>
          <p:nvPr/>
        </p:nvSpPr>
        <p:spPr bwMode="auto">
          <a:xfrm>
            <a:off x="10490328" y="5121914"/>
            <a:ext cx="28575" cy="88900"/>
          </a:xfrm>
          <a:custGeom>
            <a:avLst/>
            <a:gdLst>
              <a:gd name="G0" fmla="+- 1135 0 0"/>
              <a:gd name="G1" fmla="+- 21600 0 0"/>
              <a:gd name="G2" fmla="+- 21600 0 0"/>
              <a:gd name="T0" fmla="*/ 0 w 22731"/>
              <a:gd name="T1" fmla="*/ 30 h 21600"/>
              <a:gd name="T2" fmla="*/ 22731 w 22731"/>
              <a:gd name="T3" fmla="*/ 21193 h 21600"/>
              <a:gd name="T4" fmla="*/ 1135 w 22731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731" h="21600" fill="none" extrusionOk="0">
                <a:moveTo>
                  <a:pt x="-1" y="29"/>
                </a:moveTo>
                <a:cubicBezTo>
                  <a:pt x="378" y="9"/>
                  <a:pt x="756" y="-1"/>
                  <a:pt x="1135" y="0"/>
                </a:cubicBezTo>
                <a:cubicBezTo>
                  <a:pt x="12905" y="0"/>
                  <a:pt x="22509" y="9424"/>
                  <a:pt x="22731" y="21192"/>
                </a:cubicBezTo>
              </a:path>
              <a:path w="22731" h="21600" stroke="0" extrusionOk="0">
                <a:moveTo>
                  <a:pt x="-1" y="29"/>
                </a:moveTo>
                <a:cubicBezTo>
                  <a:pt x="378" y="9"/>
                  <a:pt x="756" y="-1"/>
                  <a:pt x="1135" y="0"/>
                </a:cubicBezTo>
                <a:cubicBezTo>
                  <a:pt x="12905" y="0"/>
                  <a:pt x="22509" y="9424"/>
                  <a:pt x="22731" y="21192"/>
                </a:cubicBezTo>
                <a:lnTo>
                  <a:pt x="1135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855" name="Arc 639"/>
          <p:cNvSpPr>
            <a:spLocks/>
          </p:cNvSpPr>
          <p:nvPr/>
        </p:nvSpPr>
        <p:spPr bwMode="auto">
          <a:xfrm>
            <a:off x="10563353" y="5060001"/>
            <a:ext cx="3175" cy="825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5229 w 21600"/>
              <a:gd name="T1" fmla="*/ 14091 h 14091"/>
              <a:gd name="T2" fmla="*/ 0 w 21600"/>
              <a:gd name="T3" fmla="*/ 0 h 14091"/>
              <a:gd name="T4" fmla="*/ 21600 w 21600"/>
              <a:gd name="T5" fmla="*/ 0 h 14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4091" fill="none" extrusionOk="0">
                <a:moveTo>
                  <a:pt x="5229" y="14090"/>
                </a:moveTo>
                <a:cubicBezTo>
                  <a:pt x="1855" y="10171"/>
                  <a:pt x="0" y="5171"/>
                  <a:pt x="0" y="0"/>
                </a:cubicBezTo>
              </a:path>
              <a:path w="21600" h="14091" stroke="0" extrusionOk="0">
                <a:moveTo>
                  <a:pt x="5229" y="14090"/>
                </a:moveTo>
                <a:cubicBezTo>
                  <a:pt x="1855" y="10171"/>
                  <a:pt x="0" y="5171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882" name="Group 666"/>
          <p:cNvGrpSpPr>
            <a:grpSpLocks/>
          </p:cNvGrpSpPr>
          <p:nvPr/>
        </p:nvGrpSpPr>
        <p:grpSpPr bwMode="auto">
          <a:xfrm rot="4388858">
            <a:off x="9378284" y="4424208"/>
            <a:ext cx="1449387" cy="482600"/>
            <a:chOff x="3778" y="2388"/>
            <a:chExt cx="1028" cy="304"/>
          </a:xfrm>
        </p:grpSpPr>
        <p:sp>
          <p:nvSpPr>
            <p:cNvPr id="9883" name="Arc 667"/>
            <p:cNvSpPr>
              <a:spLocks/>
            </p:cNvSpPr>
            <p:nvPr/>
          </p:nvSpPr>
          <p:spPr bwMode="auto">
            <a:xfrm>
              <a:off x="3795" y="2388"/>
              <a:ext cx="262" cy="84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266 w 21600"/>
                <a:gd name="T1" fmla="*/ 21597 h 21597"/>
                <a:gd name="T2" fmla="*/ 0 w 21600"/>
                <a:gd name="T3" fmla="*/ 0 h 21597"/>
                <a:gd name="T4" fmla="*/ 21600 w 21600"/>
                <a:gd name="T5" fmla="*/ 0 h 2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7" fill="none" extrusionOk="0">
                  <a:moveTo>
                    <a:pt x="21265" y="21597"/>
                  </a:moveTo>
                  <a:cubicBezTo>
                    <a:pt x="9468" y="21414"/>
                    <a:pt x="0" y="11799"/>
                    <a:pt x="0" y="0"/>
                  </a:cubicBezTo>
                </a:path>
                <a:path w="21600" h="21597" stroke="0" extrusionOk="0">
                  <a:moveTo>
                    <a:pt x="21265" y="21597"/>
                  </a:moveTo>
                  <a:cubicBezTo>
                    <a:pt x="9468" y="21414"/>
                    <a:pt x="0" y="1179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84" name="Arc 668"/>
            <p:cNvSpPr>
              <a:spLocks/>
            </p:cNvSpPr>
            <p:nvPr/>
          </p:nvSpPr>
          <p:spPr bwMode="auto">
            <a:xfrm>
              <a:off x="4030" y="2500"/>
              <a:ext cx="754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85" name="Arc 669"/>
            <p:cNvSpPr>
              <a:spLocks/>
            </p:cNvSpPr>
            <p:nvPr/>
          </p:nvSpPr>
          <p:spPr bwMode="auto">
            <a:xfrm>
              <a:off x="4750" y="2560"/>
              <a:ext cx="56" cy="9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86" name="Arc 670"/>
            <p:cNvSpPr>
              <a:spLocks/>
            </p:cNvSpPr>
            <p:nvPr/>
          </p:nvSpPr>
          <p:spPr bwMode="auto">
            <a:xfrm>
              <a:off x="4007" y="2452"/>
              <a:ext cx="114" cy="8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87" name="Arc 671"/>
            <p:cNvSpPr>
              <a:spLocks/>
            </p:cNvSpPr>
            <p:nvPr/>
          </p:nvSpPr>
          <p:spPr bwMode="auto">
            <a:xfrm>
              <a:off x="3778" y="2412"/>
              <a:ext cx="46" cy="12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88" name="Arc 672"/>
            <p:cNvSpPr>
              <a:spLocks/>
            </p:cNvSpPr>
            <p:nvPr/>
          </p:nvSpPr>
          <p:spPr bwMode="auto">
            <a:xfrm>
              <a:off x="3799" y="2460"/>
              <a:ext cx="59" cy="24"/>
            </a:xfrm>
            <a:custGeom>
              <a:avLst/>
              <a:gdLst>
                <a:gd name="G0" fmla="+- 790 0 0"/>
                <a:gd name="G1" fmla="+- 0 0 0"/>
                <a:gd name="G2" fmla="+- 21600 0 0"/>
                <a:gd name="T0" fmla="*/ 22390 w 22390"/>
                <a:gd name="T1" fmla="*/ 0 h 21600"/>
                <a:gd name="T2" fmla="*/ 0 w 22390"/>
                <a:gd name="T3" fmla="*/ 21586 h 21600"/>
                <a:gd name="T4" fmla="*/ 790 w 2239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390" h="21600" fill="none" extrusionOk="0">
                  <a:moveTo>
                    <a:pt x="22390" y="0"/>
                  </a:moveTo>
                  <a:cubicBezTo>
                    <a:pt x="22390" y="11929"/>
                    <a:pt x="12719" y="21600"/>
                    <a:pt x="790" y="21600"/>
                  </a:cubicBezTo>
                  <a:cubicBezTo>
                    <a:pt x="526" y="21600"/>
                    <a:pt x="263" y="21595"/>
                    <a:pt x="0" y="21585"/>
                  </a:cubicBezTo>
                </a:path>
                <a:path w="22390" h="21600" stroke="0" extrusionOk="0">
                  <a:moveTo>
                    <a:pt x="22390" y="0"/>
                  </a:moveTo>
                  <a:cubicBezTo>
                    <a:pt x="22390" y="11929"/>
                    <a:pt x="12719" y="21600"/>
                    <a:pt x="790" y="21600"/>
                  </a:cubicBezTo>
                  <a:cubicBezTo>
                    <a:pt x="526" y="21600"/>
                    <a:pt x="263" y="21595"/>
                    <a:pt x="0" y="21585"/>
                  </a:cubicBezTo>
                  <a:lnTo>
                    <a:pt x="79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89" name="Arc 673"/>
            <p:cNvSpPr>
              <a:spLocks/>
            </p:cNvSpPr>
            <p:nvPr/>
          </p:nvSpPr>
          <p:spPr bwMode="auto">
            <a:xfrm>
              <a:off x="3897" y="2416"/>
              <a:ext cx="11" cy="24"/>
            </a:xfrm>
            <a:custGeom>
              <a:avLst/>
              <a:gdLst>
                <a:gd name="G0" fmla="+- 21525 0 0"/>
                <a:gd name="G1" fmla="+- 21511 0 0"/>
                <a:gd name="G2" fmla="+- 21600 0 0"/>
                <a:gd name="T0" fmla="*/ 0 w 21525"/>
                <a:gd name="T1" fmla="*/ 19717 h 21511"/>
                <a:gd name="T2" fmla="*/ 19569 w 21525"/>
                <a:gd name="T3" fmla="*/ 0 h 21511"/>
                <a:gd name="T4" fmla="*/ 21525 w 21525"/>
                <a:gd name="T5" fmla="*/ 21511 h 2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25" h="21511" fill="none" extrusionOk="0">
                  <a:moveTo>
                    <a:pt x="-1" y="19716"/>
                  </a:moveTo>
                  <a:cubicBezTo>
                    <a:pt x="870" y="9265"/>
                    <a:pt x="9124" y="949"/>
                    <a:pt x="19568" y="-1"/>
                  </a:cubicBezTo>
                </a:path>
                <a:path w="21525" h="21511" stroke="0" extrusionOk="0">
                  <a:moveTo>
                    <a:pt x="-1" y="19716"/>
                  </a:moveTo>
                  <a:cubicBezTo>
                    <a:pt x="870" y="9265"/>
                    <a:pt x="9124" y="949"/>
                    <a:pt x="19568" y="-1"/>
                  </a:cubicBezTo>
                  <a:lnTo>
                    <a:pt x="21525" y="21511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90" name="Arc 674"/>
            <p:cNvSpPr>
              <a:spLocks/>
            </p:cNvSpPr>
            <p:nvPr/>
          </p:nvSpPr>
          <p:spPr bwMode="auto">
            <a:xfrm>
              <a:off x="3916" y="2448"/>
              <a:ext cx="46" cy="48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91" name="Arc 675"/>
            <p:cNvSpPr>
              <a:spLocks/>
            </p:cNvSpPr>
            <p:nvPr/>
          </p:nvSpPr>
          <p:spPr bwMode="auto">
            <a:xfrm>
              <a:off x="4104" y="2464"/>
              <a:ext cx="68" cy="60"/>
            </a:xfrm>
            <a:custGeom>
              <a:avLst/>
              <a:gdLst>
                <a:gd name="G0" fmla="+- 21573 0 0"/>
                <a:gd name="G1" fmla="+- 21598 0 0"/>
                <a:gd name="G2" fmla="+- 21600 0 0"/>
                <a:gd name="T0" fmla="*/ 0 w 21573"/>
                <a:gd name="T1" fmla="*/ 20519 h 21598"/>
                <a:gd name="T2" fmla="*/ 21255 w 21573"/>
                <a:gd name="T3" fmla="*/ 0 h 21598"/>
                <a:gd name="T4" fmla="*/ 21573 w 21573"/>
                <a:gd name="T5" fmla="*/ 21598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73" h="21598" fill="none" extrusionOk="0">
                  <a:moveTo>
                    <a:pt x="-1" y="20518"/>
                  </a:moveTo>
                  <a:cubicBezTo>
                    <a:pt x="568" y="9146"/>
                    <a:pt x="9869" y="167"/>
                    <a:pt x="21255" y="0"/>
                  </a:cubicBezTo>
                </a:path>
                <a:path w="21573" h="21598" stroke="0" extrusionOk="0">
                  <a:moveTo>
                    <a:pt x="-1" y="20518"/>
                  </a:moveTo>
                  <a:cubicBezTo>
                    <a:pt x="568" y="9146"/>
                    <a:pt x="9869" y="167"/>
                    <a:pt x="21255" y="0"/>
                  </a:cubicBezTo>
                  <a:lnTo>
                    <a:pt x="21573" y="21598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92" name="Arc 676"/>
            <p:cNvSpPr>
              <a:spLocks/>
            </p:cNvSpPr>
            <p:nvPr/>
          </p:nvSpPr>
          <p:spPr bwMode="auto">
            <a:xfrm>
              <a:off x="4030" y="2424"/>
              <a:ext cx="12" cy="84"/>
            </a:xfrm>
            <a:custGeom>
              <a:avLst/>
              <a:gdLst>
                <a:gd name="G0" fmla="+- 4285 0 0"/>
                <a:gd name="G1" fmla="+- 0 0 0"/>
                <a:gd name="G2" fmla="+- 21600 0 0"/>
                <a:gd name="T0" fmla="*/ 25885 w 25885"/>
                <a:gd name="T1" fmla="*/ 0 h 21600"/>
                <a:gd name="T2" fmla="*/ 0 w 25885"/>
                <a:gd name="T3" fmla="*/ 21171 h 21600"/>
                <a:gd name="T4" fmla="*/ 4285 w 2588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885" h="21600" fill="none" extrusionOk="0">
                  <a:moveTo>
                    <a:pt x="25885" y="0"/>
                  </a:moveTo>
                  <a:cubicBezTo>
                    <a:pt x="25885" y="11929"/>
                    <a:pt x="16214" y="21600"/>
                    <a:pt x="4285" y="21600"/>
                  </a:cubicBezTo>
                  <a:cubicBezTo>
                    <a:pt x="2845" y="21600"/>
                    <a:pt x="1410" y="21456"/>
                    <a:pt x="0" y="21170"/>
                  </a:cubicBezTo>
                </a:path>
                <a:path w="25885" h="21600" stroke="0" extrusionOk="0">
                  <a:moveTo>
                    <a:pt x="25885" y="0"/>
                  </a:moveTo>
                  <a:cubicBezTo>
                    <a:pt x="25885" y="11929"/>
                    <a:pt x="16214" y="21600"/>
                    <a:pt x="4285" y="21600"/>
                  </a:cubicBezTo>
                  <a:cubicBezTo>
                    <a:pt x="2845" y="21600"/>
                    <a:pt x="1410" y="21456"/>
                    <a:pt x="0" y="21170"/>
                  </a:cubicBezTo>
                  <a:lnTo>
                    <a:pt x="4285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893" name="Arc 677"/>
          <p:cNvSpPr>
            <a:spLocks/>
          </p:cNvSpPr>
          <p:nvPr/>
        </p:nvSpPr>
        <p:spPr bwMode="auto">
          <a:xfrm>
            <a:off x="10063291" y="5187001"/>
            <a:ext cx="79375" cy="152400"/>
          </a:xfrm>
          <a:custGeom>
            <a:avLst/>
            <a:gdLst>
              <a:gd name="G0" fmla="+- 21589 0 0"/>
              <a:gd name="G1" fmla="+- 21597 0 0"/>
              <a:gd name="G2" fmla="+- 21600 0 0"/>
              <a:gd name="T0" fmla="*/ 0 w 21589"/>
              <a:gd name="T1" fmla="*/ 20922 h 21597"/>
              <a:gd name="T2" fmla="*/ 21203 w 21589"/>
              <a:gd name="T3" fmla="*/ 0 h 21597"/>
              <a:gd name="T4" fmla="*/ 21589 w 21589"/>
              <a:gd name="T5" fmla="*/ 21597 h 2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9" h="21597" fill="none" extrusionOk="0">
                <a:moveTo>
                  <a:pt x="-1" y="20921"/>
                </a:moveTo>
                <a:cubicBezTo>
                  <a:pt x="359" y="9410"/>
                  <a:pt x="9687" y="206"/>
                  <a:pt x="21203" y="0"/>
                </a:cubicBezTo>
              </a:path>
              <a:path w="21589" h="21597" stroke="0" extrusionOk="0">
                <a:moveTo>
                  <a:pt x="-1" y="20921"/>
                </a:moveTo>
                <a:cubicBezTo>
                  <a:pt x="359" y="9410"/>
                  <a:pt x="9687" y="206"/>
                  <a:pt x="21203" y="0"/>
                </a:cubicBezTo>
                <a:lnTo>
                  <a:pt x="21589" y="21597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911" name="Group 695"/>
          <p:cNvGrpSpPr>
            <a:grpSpLocks/>
          </p:cNvGrpSpPr>
          <p:nvPr/>
        </p:nvGrpSpPr>
        <p:grpSpPr bwMode="auto">
          <a:xfrm>
            <a:off x="9987090" y="4729802"/>
            <a:ext cx="411162" cy="309563"/>
            <a:chOff x="4144" y="2292"/>
            <a:chExt cx="291" cy="195"/>
          </a:xfrm>
        </p:grpSpPr>
        <p:sp>
          <p:nvSpPr>
            <p:cNvPr id="9912" name="Arc 696"/>
            <p:cNvSpPr>
              <a:spLocks/>
            </p:cNvSpPr>
            <p:nvPr/>
          </p:nvSpPr>
          <p:spPr bwMode="auto">
            <a:xfrm>
              <a:off x="4161" y="2292"/>
              <a:ext cx="190" cy="11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141 w 21600"/>
                <a:gd name="T1" fmla="*/ 21595 h 21595"/>
                <a:gd name="T2" fmla="*/ 0 w 21600"/>
                <a:gd name="T3" fmla="*/ 0 h 21595"/>
                <a:gd name="T4" fmla="*/ 21600 w 21600"/>
                <a:gd name="T5" fmla="*/ 0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595" fill="none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</a:path>
                <a:path w="21600" h="21595" stroke="0" extrusionOk="0">
                  <a:moveTo>
                    <a:pt x="21140" y="21595"/>
                  </a:moveTo>
                  <a:cubicBezTo>
                    <a:pt x="9393" y="21345"/>
                    <a:pt x="0" y="11750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13" name="Arc 697"/>
            <p:cNvSpPr>
              <a:spLocks/>
            </p:cNvSpPr>
            <p:nvPr/>
          </p:nvSpPr>
          <p:spPr bwMode="auto">
            <a:xfrm>
              <a:off x="4313" y="2371"/>
              <a:ext cx="81" cy="11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599"/>
                <a:gd name="T1" fmla="*/ 0 h 21600"/>
                <a:gd name="T2" fmla="*/ 21599 w 21599"/>
                <a:gd name="T3" fmla="*/ 21411 h 21600"/>
                <a:gd name="T4" fmla="*/ 0 w 2159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9" h="21600" fill="none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</a:path>
                <a:path w="21599" h="21600" stroke="0" extrusionOk="0">
                  <a:moveTo>
                    <a:pt x="-1" y="0"/>
                  </a:moveTo>
                  <a:cubicBezTo>
                    <a:pt x="11855" y="0"/>
                    <a:pt x="21495" y="9555"/>
                    <a:pt x="21599" y="2141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14" name="Arc 698"/>
            <p:cNvSpPr>
              <a:spLocks/>
            </p:cNvSpPr>
            <p:nvPr/>
          </p:nvSpPr>
          <p:spPr bwMode="auto">
            <a:xfrm>
              <a:off x="4144" y="2324"/>
              <a:ext cx="29" cy="20"/>
            </a:xfrm>
            <a:custGeom>
              <a:avLst/>
              <a:gdLst>
                <a:gd name="G0" fmla="+- 0 0 0"/>
                <a:gd name="G1" fmla="+- 1176 0 0"/>
                <a:gd name="G2" fmla="+- 21600 0 0"/>
                <a:gd name="T0" fmla="*/ 21568 w 21600"/>
                <a:gd name="T1" fmla="*/ 0 h 22776"/>
                <a:gd name="T2" fmla="*/ 0 w 21600"/>
                <a:gd name="T3" fmla="*/ 22776 h 22776"/>
                <a:gd name="T4" fmla="*/ 0 w 21600"/>
                <a:gd name="T5" fmla="*/ 1176 h 22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776" fill="none" extrusionOk="0">
                  <a:moveTo>
                    <a:pt x="21567" y="0"/>
                  </a:moveTo>
                  <a:cubicBezTo>
                    <a:pt x="21589" y="391"/>
                    <a:pt x="21600" y="783"/>
                    <a:pt x="21600" y="1176"/>
                  </a:cubicBezTo>
                  <a:cubicBezTo>
                    <a:pt x="21600" y="13105"/>
                    <a:pt x="11929" y="22775"/>
                    <a:pt x="0" y="22776"/>
                  </a:cubicBezTo>
                </a:path>
                <a:path w="21600" h="22776" stroke="0" extrusionOk="0">
                  <a:moveTo>
                    <a:pt x="21567" y="0"/>
                  </a:moveTo>
                  <a:cubicBezTo>
                    <a:pt x="21589" y="391"/>
                    <a:pt x="21600" y="783"/>
                    <a:pt x="21600" y="1176"/>
                  </a:cubicBezTo>
                  <a:cubicBezTo>
                    <a:pt x="21600" y="13105"/>
                    <a:pt x="11929" y="22775"/>
                    <a:pt x="0" y="22776"/>
                  </a:cubicBezTo>
                  <a:lnTo>
                    <a:pt x="0" y="1176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15" name="Arc 699"/>
            <p:cNvSpPr>
              <a:spLocks/>
            </p:cNvSpPr>
            <p:nvPr/>
          </p:nvSpPr>
          <p:spPr bwMode="auto">
            <a:xfrm>
              <a:off x="4160" y="2387"/>
              <a:ext cx="40" cy="36"/>
            </a:xfrm>
            <a:custGeom>
              <a:avLst/>
              <a:gdLst>
                <a:gd name="G0" fmla="+- 1168 0 0"/>
                <a:gd name="G1" fmla="+- 0 0 0"/>
                <a:gd name="G2" fmla="+- 21600 0 0"/>
                <a:gd name="T0" fmla="*/ 22768 w 22768"/>
                <a:gd name="T1" fmla="*/ 0 h 21600"/>
                <a:gd name="T2" fmla="*/ 0 w 22768"/>
                <a:gd name="T3" fmla="*/ 21568 h 21600"/>
                <a:gd name="T4" fmla="*/ 1168 w 22768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68" h="21600" fill="none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</a:path>
                <a:path w="22768" h="21600" stroke="0" extrusionOk="0">
                  <a:moveTo>
                    <a:pt x="22768" y="0"/>
                  </a:moveTo>
                  <a:cubicBezTo>
                    <a:pt x="22768" y="11929"/>
                    <a:pt x="13097" y="21600"/>
                    <a:pt x="1168" y="21600"/>
                  </a:cubicBezTo>
                  <a:cubicBezTo>
                    <a:pt x="778" y="21600"/>
                    <a:pt x="388" y="21589"/>
                    <a:pt x="-1" y="21568"/>
                  </a:cubicBezTo>
                  <a:lnTo>
                    <a:pt x="1168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16" name="Arc 700"/>
            <p:cNvSpPr>
              <a:spLocks/>
            </p:cNvSpPr>
            <p:nvPr/>
          </p:nvSpPr>
          <p:spPr bwMode="auto">
            <a:xfrm>
              <a:off x="4236" y="2327"/>
              <a:ext cx="5" cy="33"/>
            </a:xfrm>
            <a:custGeom>
              <a:avLst/>
              <a:gdLst>
                <a:gd name="G0" fmla="+- 21567 0 0"/>
                <a:gd name="G1" fmla="+- 20055 0 0"/>
                <a:gd name="G2" fmla="+- 21600 0 0"/>
                <a:gd name="T0" fmla="*/ 0 w 21567"/>
                <a:gd name="T1" fmla="*/ 18857 h 20055"/>
                <a:gd name="T2" fmla="*/ 13545 w 21567"/>
                <a:gd name="T3" fmla="*/ 0 h 20055"/>
                <a:gd name="T4" fmla="*/ 21567 w 21567"/>
                <a:gd name="T5" fmla="*/ 20055 h 20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67" h="20055" fill="none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</a:path>
                <a:path w="21567" h="20055" stroke="0" extrusionOk="0">
                  <a:moveTo>
                    <a:pt x="0" y="18857"/>
                  </a:moveTo>
                  <a:cubicBezTo>
                    <a:pt x="465" y="10472"/>
                    <a:pt x="5748" y="3118"/>
                    <a:pt x="13544" y="-1"/>
                  </a:cubicBezTo>
                  <a:lnTo>
                    <a:pt x="21567" y="2005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17" name="Arc 701"/>
            <p:cNvSpPr>
              <a:spLocks/>
            </p:cNvSpPr>
            <p:nvPr/>
          </p:nvSpPr>
          <p:spPr bwMode="auto">
            <a:xfrm>
              <a:off x="4246" y="2372"/>
              <a:ext cx="29" cy="68"/>
            </a:xfrm>
            <a:custGeom>
              <a:avLst/>
              <a:gdLst>
                <a:gd name="G0" fmla="+- 0 0 0"/>
                <a:gd name="G1" fmla="+- 334 0 0"/>
                <a:gd name="G2" fmla="+- 21600 0 0"/>
                <a:gd name="T0" fmla="*/ 21597 w 21600"/>
                <a:gd name="T1" fmla="*/ 0 h 21934"/>
                <a:gd name="T2" fmla="*/ 0 w 21600"/>
                <a:gd name="T3" fmla="*/ 21934 h 21934"/>
                <a:gd name="T4" fmla="*/ 0 w 21600"/>
                <a:gd name="T5" fmla="*/ 334 h 21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934" fill="none" extrusionOk="0">
                  <a:moveTo>
                    <a:pt x="21597" y="-1"/>
                  </a:moveTo>
                  <a:cubicBezTo>
                    <a:pt x="21599" y="111"/>
                    <a:pt x="21600" y="222"/>
                    <a:pt x="21600" y="334"/>
                  </a:cubicBezTo>
                  <a:cubicBezTo>
                    <a:pt x="21600" y="12263"/>
                    <a:pt x="11929" y="21933"/>
                    <a:pt x="0" y="21934"/>
                  </a:cubicBezTo>
                </a:path>
                <a:path w="21600" h="21934" stroke="0" extrusionOk="0">
                  <a:moveTo>
                    <a:pt x="21597" y="-1"/>
                  </a:moveTo>
                  <a:cubicBezTo>
                    <a:pt x="21599" y="111"/>
                    <a:pt x="21600" y="222"/>
                    <a:pt x="21600" y="334"/>
                  </a:cubicBezTo>
                  <a:cubicBezTo>
                    <a:pt x="21600" y="12263"/>
                    <a:pt x="11929" y="21933"/>
                    <a:pt x="0" y="21934"/>
                  </a:cubicBezTo>
                  <a:lnTo>
                    <a:pt x="0" y="334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18" name="Arc 702"/>
            <p:cNvSpPr>
              <a:spLocks/>
            </p:cNvSpPr>
            <p:nvPr/>
          </p:nvSpPr>
          <p:spPr bwMode="auto">
            <a:xfrm>
              <a:off x="4387" y="2388"/>
              <a:ext cx="48" cy="83"/>
            </a:xfrm>
            <a:custGeom>
              <a:avLst/>
              <a:gdLst>
                <a:gd name="G0" fmla="+- 21586 0 0"/>
                <a:gd name="G1" fmla="+- 21595 0 0"/>
                <a:gd name="G2" fmla="+- 21600 0 0"/>
                <a:gd name="T0" fmla="*/ 0 w 21586"/>
                <a:gd name="T1" fmla="*/ 20815 h 21595"/>
                <a:gd name="T2" fmla="*/ 21136 w 21586"/>
                <a:gd name="T3" fmla="*/ 0 h 21595"/>
                <a:gd name="T4" fmla="*/ 21586 w 21586"/>
                <a:gd name="T5" fmla="*/ 21595 h 2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86" h="21595" fill="none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</a:path>
                <a:path w="21586" h="21595" stroke="0" extrusionOk="0">
                  <a:moveTo>
                    <a:pt x="0" y="20815"/>
                  </a:moveTo>
                  <a:cubicBezTo>
                    <a:pt x="413" y="9370"/>
                    <a:pt x="9686" y="238"/>
                    <a:pt x="21135" y="-1"/>
                  </a:cubicBezTo>
                  <a:lnTo>
                    <a:pt x="21586" y="21595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19" name="Arc 703"/>
            <p:cNvSpPr>
              <a:spLocks/>
            </p:cNvSpPr>
            <p:nvPr/>
          </p:nvSpPr>
          <p:spPr bwMode="auto">
            <a:xfrm>
              <a:off x="4330" y="2340"/>
              <a:ext cx="5" cy="115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21600 w 21600"/>
                <a:gd name="T1" fmla="*/ 0 h 21600"/>
                <a:gd name="T2" fmla="*/ 0 w 21600"/>
                <a:gd name="T3" fmla="*/ 21600 h 21600"/>
                <a:gd name="T4" fmla="*/ 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925" name="Arc 709"/>
          <p:cNvSpPr>
            <a:spLocks/>
          </p:cNvSpPr>
          <p:nvPr/>
        </p:nvSpPr>
        <p:spPr bwMode="auto">
          <a:xfrm>
            <a:off x="8850440" y="4369440"/>
            <a:ext cx="25400" cy="9525"/>
          </a:xfrm>
          <a:custGeom>
            <a:avLst/>
            <a:gdLst>
              <a:gd name="G0" fmla="+- 21600 0 0"/>
              <a:gd name="G1" fmla="+- 4236 0 0"/>
              <a:gd name="G2" fmla="+- 21600 0 0"/>
              <a:gd name="T0" fmla="*/ 18782 w 21600"/>
              <a:gd name="T1" fmla="*/ 25651 h 25651"/>
              <a:gd name="T2" fmla="*/ 419 w 21600"/>
              <a:gd name="T3" fmla="*/ 0 h 25651"/>
              <a:gd name="T4" fmla="*/ 21600 w 21600"/>
              <a:gd name="T5" fmla="*/ 4236 h 25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651" fill="none" extrusionOk="0">
                <a:moveTo>
                  <a:pt x="18781" y="25651"/>
                </a:moveTo>
                <a:cubicBezTo>
                  <a:pt x="8034" y="24237"/>
                  <a:pt x="0" y="1507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</a:path>
              <a:path w="21600" h="25651" stroke="0" extrusionOk="0">
                <a:moveTo>
                  <a:pt x="18781" y="25651"/>
                </a:moveTo>
                <a:cubicBezTo>
                  <a:pt x="8034" y="24237"/>
                  <a:pt x="0" y="1507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  <a:lnTo>
                  <a:pt x="21600" y="423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26" name="Arc 710"/>
          <p:cNvSpPr>
            <a:spLocks/>
          </p:cNvSpPr>
          <p:nvPr/>
        </p:nvSpPr>
        <p:spPr bwMode="auto">
          <a:xfrm>
            <a:off x="8825040" y="4423414"/>
            <a:ext cx="36512" cy="23812"/>
          </a:xfrm>
          <a:custGeom>
            <a:avLst/>
            <a:gdLst>
              <a:gd name="G0" fmla="+- 21600 0 0"/>
              <a:gd name="G1" fmla="+- 3284 0 0"/>
              <a:gd name="G2" fmla="+- 21600 0 0"/>
              <a:gd name="T0" fmla="*/ 19735 w 21600"/>
              <a:gd name="T1" fmla="*/ 24803 h 24803"/>
              <a:gd name="T2" fmla="*/ 251 w 21600"/>
              <a:gd name="T3" fmla="*/ 0 h 24803"/>
              <a:gd name="T4" fmla="*/ 21600 w 21600"/>
              <a:gd name="T5" fmla="*/ 3284 h 24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4803" fill="none" extrusionOk="0">
                <a:moveTo>
                  <a:pt x="19734" y="24803"/>
                </a:moveTo>
                <a:cubicBezTo>
                  <a:pt x="8570" y="23835"/>
                  <a:pt x="0" y="14490"/>
                  <a:pt x="0" y="3284"/>
                </a:cubicBezTo>
                <a:cubicBezTo>
                  <a:pt x="-1" y="2184"/>
                  <a:pt x="83" y="1086"/>
                  <a:pt x="251" y="0"/>
                </a:cubicBezTo>
              </a:path>
              <a:path w="21600" h="24803" stroke="0" extrusionOk="0">
                <a:moveTo>
                  <a:pt x="19734" y="24803"/>
                </a:moveTo>
                <a:cubicBezTo>
                  <a:pt x="8570" y="23835"/>
                  <a:pt x="0" y="14490"/>
                  <a:pt x="0" y="3284"/>
                </a:cubicBezTo>
                <a:cubicBezTo>
                  <a:pt x="-1" y="2184"/>
                  <a:pt x="83" y="1086"/>
                  <a:pt x="251" y="0"/>
                </a:cubicBezTo>
                <a:lnTo>
                  <a:pt x="21600" y="3284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27" name="Arc 711"/>
          <p:cNvSpPr>
            <a:spLocks/>
          </p:cNvSpPr>
          <p:nvPr/>
        </p:nvSpPr>
        <p:spPr bwMode="auto">
          <a:xfrm>
            <a:off x="8779002" y="4377376"/>
            <a:ext cx="7938" cy="20638"/>
          </a:xfrm>
          <a:custGeom>
            <a:avLst/>
            <a:gdLst>
              <a:gd name="G0" fmla="+- 13368 0 0"/>
              <a:gd name="G1" fmla="+- 21600 0 0"/>
              <a:gd name="G2" fmla="+- 21600 0 0"/>
              <a:gd name="T0" fmla="*/ 0 w 34968"/>
              <a:gd name="T1" fmla="*/ 4633 h 21600"/>
              <a:gd name="T2" fmla="*/ 34968 w 34968"/>
              <a:gd name="T3" fmla="*/ 21600 h 21600"/>
              <a:gd name="T4" fmla="*/ 13368 w 3496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968" h="21600" fill="none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</a:path>
              <a:path w="34968" h="21600" stroke="0" extrusionOk="0">
                <a:moveTo>
                  <a:pt x="0" y="4633"/>
                </a:moveTo>
                <a:cubicBezTo>
                  <a:pt x="3809" y="1632"/>
                  <a:pt x="8518" y="-1"/>
                  <a:pt x="13368" y="0"/>
                </a:cubicBezTo>
                <a:cubicBezTo>
                  <a:pt x="25297" y="0"/>
                  <a:pt x="34968" y="9670"/>
                  <a:pt x="34968" y="21600"/>
                </a:cubicBezTo>
                <a:lnTo>
                  <a:pt x="13368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28" name="Arc 712"/>
          <p:cNvSpPr>
            <a:spLocks/>
          </p:cNvSpPr>
          <p:nvPr/>
        </p:nvSpPr>
        <p:spPr bwMode="auto">
          <a:xfrm>
            <a:off x="8747252" y="4404365"/>
            <a:ext cx="26988" cy="52387"/>
          </a:xfrm>
          <a:custGeom>
            <a:avLst/>
            <a:gdLst>
              <a:gd name="G0" fmla="+- 21600 0 0"/>
              <a:gd name="G1" fmla="+- 1391 0 0"/>
              <a:gd name="G2" fmla="+- 21600 0 0"/>
              <a:gd name="T0" fmla="*/ 19264 w 21600"/>
              <a:gd name="T1" fmla="*/ 22864 h 22864"/>
              <a:gd name="T2" fmla="*/ 45 w 21600"/>
              <a:gd name="T3" fmla="*/ 0 h 22864"/>
              <a:gd name="T4" fmla="*/ 21600 w 21600"/>
              <a:gd name="T5" fmla="*/ 1391 h 2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864" fill="none" extrusionOk="0">
                <a:moveTo>
                  <a:pt x="19263" y="22864"/>
                </a:moveTo>
                <a:cubicBezTo>
                  <a:pt x="8303" y="21671"/>
                  <a:pt x="0" y="12416"/>
                  <a:pt x="0" y="1391"/>
                </a:cubicBezTo>
                <a:cubicBezTo>
                  <a:pt x="-1" y="926"/>
                  <a:pt x="14" y="463"/>
                  <a:pt x="44" y="-1"/>
                </a:cubicBezTo>
              </a:path>
              <a:path w="21600" h="22864" stroke="0" extrusionOk="0">
                <a:moveTo>
                  <a:pt x="19263" y="22864"/>
                </a:moveTo>
                <a:cubicBezTo>
                  <a:pt x="8303" y="21671"/>
                  <a:pt x="0" y="12416"/>
                  <a:pt x="0" y="1391"/>
                </a:cubicBezTo>
                <a:cubicBezTo>
                  <a:pt x="-1" y="926"/>
                  <a:pt x="14" y="463"/>
                  <a:pt x="44" y="-1"/>
                </a:cubicBezTo>
                <a:lnTo>
                  <a:pt x="21600" y="139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934" name="Group 718"/>
          <p:cNvGrpSpPr>
            <a:grpSpLocks/>
          </p:cNvGrpSpPr>
          <p:nvPr/>
        </p:nvGrpSpPr>
        <p:grpSpPr bwMode="auto">
          <a:xfrm>
            <a:off x="8844090" y="4272601"/>
            <a:ext cx="565150" cy="755650"/>
            <a:chOff x="4651" y="2232"/>
            <a:chExt cx="400" cy="476"/>
          </a:xfrm>
        </p:grpSpPr>
        <p:sp>
          <p:nvSpPr>
            <p:cNvPr id="9935" name="Arc 719"/>
            <p:cNvSpPr>
              <a:spLocks/>
            </p:cNvSpPr>
            <p:nvPr/>
          </p:nvSpPr>
          <p:spPr bwMode="auto">
            <a:xfrm>
              <a:off x="4935" y="2232"/>
              <a:ext cx="100" cy="139"/>
            </a:xfrm>
            <a:custGeom>
              <a:avLst/>
              <a:gdLst>
                <a:gd name="G0" fmla="+- 673 0 0"/>
                <a:gd name="G1" fmla="+- 0 0 0"/>
                <a:gd name="G2" fmla="+- 21600 0 0"/>
                <a:gd name="T0" fmla="*/ 22273 w 22273"/>
                <a:gd name="T1" fmla="*/ 0 h 21600"/>
                <a:gd name="T2" fmla="*/ 0 w 22273"/>
                <a:gd name="T3" fmla="*/ 21590 h 21600"/>
                <a:gd name="T4" fmla="*/ 673 w 22273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73" h="21600" fill="none" extrusionOk="0">
                  <a:moveTo>
                    <a:pt x="22273" y="0"/>
                  </a:moveTo>
                  <a:cubicBezTo>
                    <a:pt x="22273" y="11929"/>
                    <a:pt x="12602" y="21600"/>
                    <a:pt x="673" y="21600"/>
                  </a:cubicBezTo>
                  <a:cubicBezTo>
                    <a:pt x="448" y="21600"/>
                    <a:pt x="224" y="21596"/>
                    <a:pt x="0" y="21589"/>
                  </a:cubicBezTo>
                </a:path>
                <a:path w="22273" h="21600" stroke="0" extrusionOk="0">
                  <a:moveTo>
                    <a:pt x="22273" y="0"/>
                  </a:moveTo>
                  <a:cubicBezTo>
                    <a:pt x="22273" y="11929"/>
                    <a:pt x="12602" y="21600"/>
                    <a:pt x="673" y="21600"/>
                  </a:cubicBezTo>
                  <a:cubicBezTo>
                    <a:pt x="448" y="21600"/>
                    <a:pt x="224" y="21596"/>
                    <a:pt x="0" y="21589"/>
                  </a:cubicBezTo>
                  <a:lnTo>
                    <a:pt x="673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36" name="Arc 720"/>
            <p:cNvSpPr>
              <a:spLocks/>
            </p:cNvSpPr>
            <p:nvPr/>
          </p:nvSpPr>
          <p:spPr bwMode="auto">
            <a:xfrm>
              <a:off x="4660" y="2399"/>
              <a:ext cx="291" cy="309"/>
            </a:xfrm>
            <a:custGeom>
              <a:avLst/>
              <a:gdLst>
                <a:gd name="G0" fmla="+- 21598 0 0"/>
                <a:gd name="G1" fmla="+- 21600 0 0"/>
                <a:gd name="G2" fmla="+- 21600 0 0"/>
                <a:gd name="T0" fmla="*/ 0 w 21598"/>
                <a:gd name="T1" fmla="*/ 21320 h 21600"/>
                <a:gd name="T2" fmla="*/ 21524 w 21598"/>
                <a:gd name="T3" fmla="*/ 0 h 21600"/>
                <a:gd name="T4" fmla="*/ 21598 w 2159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600" fill="none" extrusionOk="0">
                  <a:moveTo>
                    <a:pt x="-1" y="21319"/>
                  </a:moveTo>
                  <a:cubicBezTo>
                    <a:pt x="152" y="9529"/>
                    <a:pt x="9732" y="40"/>
                    <a:pt x="21524" y="0"/>
                  </a:cubicBezTo>
                </a:path>
                <a:path w="21598" h="21600" stroke="0" extrusionOk="0">
                  <a:moveTo>
                    <a:pt x="-1" y="21319"/>
                  </a:moveTo>
                  <a:cubicBezTo>
                    <a:pt x="152" y="9529"/>
                    <a:pt x="9732" y="40"/>
                    <a:pt x="21524" y="0"/>
                  </a:cubicBezTo>
                  <a:lnTo>
                    <a:pt x="21598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37" name="Arc 721"/>
            <p:cNvSpPr>
              <a:spLocks/>
            </p:cNvSpPr>
            <p:nvPr/>
          </p:nvSpPr>
          <p:spPr bwMode="auto">
            <a:xfrm>
              <a:off x="4651" y="2495"/>
              <a:ext cx="16" cy="157"/>
            </a:xfrm>
            <a:custGeom>
              <a:avLst/>
              <a:gdLst>
                <a:gd name="G0" fmla="+- 21593 0 0"/>
                <a:gd name="G1" fmla="+- 21558 0 0"/>
                <a:gd name="G2" fmla="+- 21600 0 0"/>
                <a:gd name="T0" fmla="*/ 0 w 21593"/>
                <a:gd name="T1" fmla="*/ 21008 h 21558"/>
                <a:gd name="T2" fmla="*/ 20246 w 21593"/>
                <a:gd name="T3" fmla="*/ 0 h 21558"/>
                <a:gd name="T4" fmla="*/ 21593 w 21593"/>
                <a:gd name="T5" fmla="*/ 21558 h 21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3" h="21558" fill="none" extrusionOk="0">
                  <a:moveTo>
                    <a:pt x="0" y="21008"/>
                  </a:moveTo>
                  <a:cubicBezTo>
                    <a:pt x="285" y="9816"/>
                    <a:pt x="9073" y="698"/>
                    <a:pt x="20246" y="0"/>
                  </a:cubicBezTo>
                </a:path>
                <a:path w="21593" h="21558" stroke="0" extrusionOk="0">
                  <a:moveTo>
                    <a:pt x="0" y="21008"/>
                  </a:moveTo>
                  <a:cubicBezTo>
                    <a:pt x="285" y="9816"/>
                    <a:pt x="9073" y="698"/>
                    <a:pt x="20246" y="0"/>
                  </a:cubicBezTo>
                  <a:lnTo>
                    <a:pt x="21593" y="21558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38" name="Arc 722"/>
            <p:cNvSpPr>
              <a:spLocks/>
            </p:cNvSpPr>
            <p:nvPr/>
          </p:nvSpPr>
          <p:spPr bwMode="auto">
            <a:xfrm>
              <a:off x="4923" y="2322"/>
              <a:ext cx="38" cy="140"/>
            </a:xfrm>
            <a:custGeom>
              <a:avLst/>
              <a:gdLst>
                <a:gd name="G0" fmla="+- 21591 0 0"/>
                <a:gd name="G1" fmla="+- 21593 0 0"/>
                <a:gd name="G2" fmla="+- 21600 0 0"/>
                <a:gd name="T0" fmla="*/ 0 w 21591"/>
                <a:gd name="T1" fmla="*/ 20976 h 21593"/>
                <a:gd name="T2" fmla="*/ 21023 w 21591"/>
                <a:gd name="T3" fmla="*/ 0 h 21593"/>
                <a:gd name="T4" fmla="*/ 21591 w 21591"/>
                <a:gd name="T5" fmla="*/ 21593 h 2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1" h="21593" fill="none" extrusionOk="0">
                  <a:moveTo>
                    <a:pt x="-1" y="20975"/>
                  </a:moveTo>
                  <a:cubicBezTo>
                    <a:pt x="327" y="9511"/>
                    <a:pt x="9557" y="302"/>
                    <a:pt x="21023" y="0"/>
                  </a:cubicBezTo>
                </a:path>
                <a:path w="21591" h="21593" stroke="0" extrusionOk="0">
                  <a:moveTo>
                    <a:pt x="-1" y="20975"/>
                  </a:moveTo>
                  <a:cubicBezTo>
                    <a:pt x="327" y="9511"/>
                    <a:pt x="9557" y="302"/>
                    <a:pt x="21023" y="0"/>
                  </a:cubicBezTo>
                  <a:lnTo>
                    <a:pt x="21591" y="2159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39" name="Arc 723"/>
            <p:cNvSpPr>
              <a:spLocks/>
            </p:cNvSpPr>
            <p:nvPr/>
          </p:nvSpPr>
          <p:spPr bwMode="auto">
            <a:xfrm>
              <a:off x="5040" y="2270"/>
              <a:ext cx="11" cy="27"/>
            </a:xfrm>
            <a:custGeom>
              <a:avLst/>
              <a:gdLst>
                <a:gd name="G0" fmla="+- 21600 0 0"/>
                <a:gd name="G1" fmla="+- 1722 0 0"/>
                <a:gd name="G2" fmla="+- 21600 0 0"/>
                <a:gd name="T0" fmla="*/ 17581 w 21600"/>
                <a:gd name="T1" fmla="*/ 22945 h 22945"/>
                <a:gd name="T2" fmla="*/ 69 w 21600"/>
                <a:gd name="T3" fmla="*/ 0 h 22945"/>
                <a:gd name="T4" fmla="*/ 21600 w 21600"/>
                <a:gd name="T5" fmla="*/ 1722 h 22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945" fill="none" extrusionOk="0">
                  <a:moveTo>
                    <a:pt x="17581" y="22944"/>
                  </a:moveTo>
                  <a:cubicBezTo>
                    <a:pt x="7382" y="21013"/>
                    <a:pt x="0" y="12101"/>
                    <a:pt x="0" y="1722"/>
                  </a:cubicBezTo>
                  <a:cubicBezTo>
                    <a:pt x="-1" y="1147"/>
                    <a:pt x="22" y="572"/>
                    <a:pt x="68" y="-1"/>
                  </a:cubicBezTo>
                </a:path>
                <a:path w="21600" h="22945" stroke="0" extrusionOk="0">
                  <a:moveTo>
                    <a:pt x="17581" y="22944"/>
                  </a:moveTo>
                  <a:cubicBezTo>
                    <a:pt x="7382" y="21013"/>
                    <a:pt x="0" y="12101"/>
                    <a:pt x="0" y="1722"/>
                  </a:cubicBezTo>
                  <a:cubicBezTo>
                    <a:pt x="-1" y="1147"/>
                    <a:pt x="22" y="572"/>
                    <a:pt x="68" y="-1"/>
                  </a:cubicBezTo>
                  <a:lnTo>
                    <a:pt x="21600" y="1722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40" name="Arc 724"/>
            <p:cNvSpPr>
              <a:spLocks/>
            </p:cNvSpPr>
            <p:nvPr/>
          </p:nvSpPr>
          <p:spPr bwMode="auto">
            <a:xfrm>
              <a:off x="5028" y="2345"/>
              <a:ext cx="15" cy="45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41" name="Arc 725"/>
            <p:cNvSpPr>
              <a:spLocks/>
            </p:cNvSpPr>
            <p:nvPr/>
          </p:nvSpPr>
          <p:spPr bwMode="auto">
            <a:xfrm>
              <a:off x="5001" y="2267"/>
              <a:ext cx="1" cy="45"/>
            </a:xfrm>
            <a:custGeom>
              <a:avLst/>
              <a:gdLst>
                <a:gd name="G0" fmla="+- 19574 0 0"/>
                <a:gd name="G1" fmla="+- 21600 0 0"/>
                <a:gd name="G2" fmla="+- 21600 0 0"/>
                <a:gd name="T0" fmla="*/ 0 w 19574"/>
                <a:gd name="T1" fmla="*/ 12466 h 21600"/>
                <a:gd name="T2" fmla="*/ 19574 w 19574"/>
                <a:gd name="T3" fmla="*/ 0 h 21600"/>
                <a:gd name="T4" fmla="*/ 19574 w 1957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74" h="21600" fill="none" extrusionOk="0">
                  <a:moveTo>
                    <a:pt x="0" y="12466"/>
                  </a:moveTo>
                  <a:cubicBezTo>
                    <a:pt x="3549" y="4861"/>
                    <a:pt x="11181" y="0"/>
                    <a:pt x="19573" y="0"/>
                  </a:cubicBezTo>
                </a:path>
                <a:path w="19574" h="21600" stroke="0" extrusionOk="0">
                  <a:moveTo>
                    <a:pt x="0" y="12466"/>
                  </a:moveTo>
                  <a:cubicBezTo>
                    <a:pt x="3549" y="4861"/>
                    <a:pt x="11181" y="0"/>
                    <a:pt x="19573" y="0"/>
                  </a:cubicBezTo>
                  <a:lnTo>
                    <a:pt x="19574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42" name="Arc 726"/>
            <p:cNvSpPr>
              <a:spLocks/>
            </p:cNvSpPr>
            <p:nvPr/>
          </p:nvSpPr>
          <p:spPr bwMode="auto">
            <a:xfrm>
              <a:off x="4986" y="2326"/>
              <a:ext cx="11" cy="84"/>
            </a:xfrm>
            <a:custGeom>
              <a:avLst/>
              <a:gdLst>
                <a:gd name="G0" fmla="+- 21600 0 0"/>
                <a:gd name="G1" fmla="+- 790 0 0"/>
                <a:gd name="G2" fmla="+- 21600 0 0"/>
                <a:gd name="T0" fmla="*/ 17690 w 21600"/>
                <a:gd name="T1" fmla="*/ 22033 h 22033"/>
                <a:gd name="T2" fmla="*/ 14 w 21600"/>
                <a:gd name="T3" fmla="*/ 0 h 22033"/>
                <a:gd name="T4" fmla="*/ 21600 w 21600"/>
                <a:gd name="T5" fmla="*/ 790 h 22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2033" fill="none" extrusionOk="0">
                  <a:moveTo>
                    <a:pt x="17689" y="22033"/>
                  </a:moveTo>
                  <a:cubicBezTo>
                    <a:pt x="7440" y="20146"/>
                    <a:pt x="0" y="11211"/>
                    <a:pt x="0" y="790"/>
                  </a:cubicBezTo>
                  <a:cubicBezTo>
                    <a:pt x="-1" y="526"/>
                    <a:pt x="4" y="263"/>
                    <a:pt x="14" y="0"/>
                  </a:cubicBezTo>
                </a:path>
                <a:path w="21600" h="22033" stroke="0" extrusionOk="0">
                  <a:moveTo>
                    <a:pt x="17689" y="22033"/>
                  </a:moveTo>
                  <a:cubicBezTo>
                    <a:pt x="7440" y="20146"/>
                    <a:pt x="0" y="11211"/>
                    <a:pt x="0" y="790"/>
                  </a:cubicBezTo>
                  <a:cubicBezTo>
                    <a:pt x="-1" y="526"/>
                    <a:pt x="4" y="263"/>
                    <a:pt x="14" y="0"/>
                  </a:cubicBezTo>
                  <a:lnTo>
                    <a:pt x="21600" y="79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43" name="Arc 727"/>
            <p:cNvSpPr>
              <a:spLocks/>
            </p:cNvSpPr>
            <p:nvPr/>
          </p:nvSpPr>
          <p:spPr bwMode="auto">
            <a:xfrm>
              <a:off x="4897" y="2344"/>
              <a:ext cx="20" cy="101"/>
            </a:xfrm>
            <a:custGeom>
              <a:avLst/>
              <a:gdLst>
                <a:gd name="G0" fmla="+- 1135 0 0"/>
                <a:gd name="G1" fmla="+- 21600 0 0"/>
                <a:gd name="G2" fmla="+- 21600 0 0"/>
                <a:gd name="T0" fmla="*/ 0 w 22734"/>
                <a:gd name="T1" fmla="*/ 30 h 21600"/>
                <a:gd name="T2" fmla="*/ 22734 w 22734"/>
                <a:gd name="T3" fmla="*/ 21374 h 21600"/>
                <a:gd name="T4" fmla="*/ 1135 w 22734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734" h="21600" fill="none" extrusionOk="0">
                  <a:moveTo>
                    <a:pt x="-1" y="29"/>
                  </a:moveTo>
                  <a:cubicBezTo>
                    <a:pt x="378" y="9"/>
                    <a:pt x="756" y="-1"/>
                    <a:pt x="1135" y="0"/>
                  </a:cubicBezTo>
                  <a:cubicBezTo>
                    <a:pt x="12976" y="0"/>
                    <a:pt x="22609" y="9533"/>
                    <a:pt x="22733" y="21374"/>
                  </a:cubicBezTo>
                </a:path>
                <a:path w="22734" h="21600" stroke="0" extrusionOk="0">
                  <a:moveTo>
                    <a:pt x="-1" y="29"/>
                  </a:moveTo>
                  <a:cubicBezTo>
                    <a:pt x="378" y="9"/>
                    <a:pt x="756" y="-1"/>
                    <a:pt x="1135" y="0"/>
                  </a:cubicBezTo>
                  <a:cubicBezTo>
                    <a:pt x="12976" y="0"/>
                    <a:pt x="22609" y="9533"/>
                    <a:pt x="22733" y="21374"/>
                  </a:cubicBezTo>
                  <a:lnTo>
                    <a:pt x="1135" y="21600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44" name="Arc 728"/>
            <p:cNvSpPr>
              <a:spLocks/>
            </p:cNvSpPr>
            <p:nvPr/>
          </p:nvSpPr>
          <p:spPr bwMode="auto">
            <a:xfrm>
              <a:off x="4950" y="2288"/>
              <a:ext cx="1" cy="59"/>
            </a:xfrm>
            <a:custGeom>
              <a:avLst/>
              <a:gdLst>
                <a:gd name="G0" fmla="+- 21600 0 0"/>
                <a:gd name="G1" fmla="+- 463 0 0"/>
                <a:gd name="G2" fmla="+- 21600 0 0"/>
                <a:gd name="T0" fmla="*/ 1798 w 21600"/>
                <a:gd name="T1" fmla="*/ 9091 h 9091"/>
                <a:gd name="T2" fmla="*/ 5 w 21600"/>
                <a:gd name="T3" fmla="*/ 0 h 9091"/>
                <a:gd name="T4" fmla="*/ 21600 w 21600"/>
                <a:gd name="T5" fmla="*/ 463 h 9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9091" fill="none" extrusionOk="0">
                  <a:moveTo>
                    <a:pt x="1798" y="9090"/>
                  </a:moveTo>
                  <a:cubicBezTo>
                    <a:pt x="612" y="6369"/>
                    <a:pt x="0" y="3432"/>
                    <a:pt x="0" y="463"/>
                  </a:cubicBezTo>
                  <a:cubicBezTo>
                    <a:pt x="-1" y="308"/>
                    <a:pt x="1" y="154"/>
                    <a:pt x="4" y="-1"/>
                  </a:cubicBezTo>
                </a:path>
                <a:path w="21600" h="9091" stroke="0" extrusionOk="0">
                  <a:moveTo>
                    <a:pt x="1798" y="9090"/>
                  </a:moveTo>
                  <a:cubicBezTo>
                    <a:pt x="612" y="6369"/>
                    <a:pt x="0" y="3432"/>
                    <a:pt x="0" y="463"/>
                  </a:cubicBezTo>
                  <a:cubicBezTo>
                    <a:pt x="-1" y="308"/>
                    <a:pt x="1" y="154"/>
                    <a:pt x="4" y="-1"/>
                  </a:cubicBezTo>
                  <a:lnTo>
                    <a:pt x="21600" y="463"/>
                  </a:lnTo>
                  <a:close/>
                </a:path>
              </a:pathLst>
            </a:custGeom>
            <a:noFill/>
            <a:ln w="12700" cap="rnd">
              <a:solidFill>
                <a:srgbClr val="60C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946" name="Arc 730"/>
          <p:cNvSpPr>
            <a:spLocks/>
          </p:cNvSpPr>
          <p:nvPr/>
        </p:nvSpPr>
        <p:spPr bwMode="auto">
          <a:xfrm>
            <a:off x="9834690" y="4806002"/>
            <a:ext cx="55562" cy="125413"/>
          </a:xfrm>
          <a:custGeom>
            <a:avLst/>
            <a:gdLst>
              <a:gd name="G0" fmla="+- 21584 0 0"/>
              <a:gd name="G1" fmla="+- 21593 0 0"/>
              <a:gd name="G2" fmla="+- 21600 0 0"/>
              <a:gd name="T0" fmla="*/ 0 w 21584"/>
              <a:gd name="T1" fmla="*/ 20773 h 21593"/>
              <a:gd name="T2" fmla="*/ 21016 w 21584"/>
              <a:gd name="T3" fmla="*/ 0 h 21593"/>
              <a:gd name="T4" fmla="*/ 21584 w 21584"/>
              <a:gd name="T5" fmla="*/ 21593 h 2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84" h="21593" fill="none" extrusionOk="0">
                <a:moveTo>
                  <a:pt x="-1" y="20772"/>
                </a:moveTo>
                <a:cubicBezTo>
                  <a:pt x="432" y="9390"/>
                  <a:pt x="9629" y="299"/>
                  <a:pt x="21016" y="0"/>
                </a:cubicBezTo>
              </a:path>
              <a:path w="21584" h="21593" stroke="0" extrusionOk="0">
                <a:moveTo>
                  <a:pt x="-1" y="20772"/>
                </a:moveTo>
                <a:cubicBezTo>
                  <a:pt x="432" y="9390"/>
                  <a:pt x="9629" y="299"/>
                  <a:pt x="21016" y="0"/>
                </a:cubicBezTo>
                <a:lnTo>
                  <a:pt x="21584" y="21593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47" name="Arc 731"/>
          <p:cNvSpPr>
            <a:spLocks/>
          </p:cNvSpPr>
          <p:nvPr/>
        </p:nvSpPr>
        <p:spPr bwMode="auto">
          <a:xfrm>
            <a:off x="8818690" y="4293239"/>
            <a:ext cx="17462" cy="19050"/>
          </a:xfrm>
          <a:custGeom>
            <a:avLst/>
            <a:gdLst>
              <a:gd name="G0" fmla="+- 21600 0 0"/>
              <a:gd name="G1" fmla="+- 4236 0 0"/>
              <a:gd name="G2" fmla="+- 21600 0 0"/>
              <a:gd name="T0" fmla="*/ 17323 w 21600"/>
              <a:gd name="T1" fmla="*/ 25408 h 25408"/>
              <a:gd name="T2" fmla="*/ 419 w 21600"/>
              <a:gd name="T3" fmla="*/ 0 h 25408"/>
              <a:gd name="T4" fmla="*/ 21600 w 21600"/>
              <a:gd name="T5" fmla="*/ 4236 h 25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5408" fill="none" extrusionOk="0">
                <a:moveTo>
                  <a:pt x="17322" y="25408"/>
                </a:moveTo>
                <a:cubicBezTo>
                  <a:pt x="7245" y="23372"/>
                  <a:pt x="0" y="1451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</a:path>
              <a:path w="21600" h="25408" stroke="0" extrusionOk="0">
                <a:moveTo>
                  <a:pt x="17322" y="25408"/>
                </a:moveTo>
                <a:cubicBezTo>
                  <a:pt x="7245" y="23372"/>
                  <a:pt x="0" y="14516"/>
                  <a:pt x="0" y="4236"/>
                </a:cubicBezTo>
                <a:cubicBezTo>
                  <a:pt x="-1" y="2813"/>
                  <a:pt x="140" y="1394"/>
                  <a:pt x="419" y="0"/>
                </a:cubicBezTo>
                <a:lnTo>
                  <a:pt x="21600" y="4236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48" name="Arc 732"/>
          <p:cNvSpPr>
            <a:spLocks/>
          </p:cNvSpPr>
          <p:nvPr/>
        </p:nvSpPr>
        <p:spPr bwMode="auto">
          <a:xfrm>
            <a:off x="8801228" y="4363090"/>
            <a:ext cx="22225" cy="3492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49" name="Arc 733"/>
          <p:cNvSpPr>
            <a:spLocks/>
          </p:cNvSpPr>
          <p:nvPr/>
        </p:nvSpPr>
        <p:spPr bwMode="auto">
          <a:xfrm>
            <a:off x="8844091" y="2824801"/>
            <a:ext cx="249237" cy="19875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79 h 21600"/>
              <a:gd name="T2" fmla="*/ 21478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79"/>
                </a:moveTo>
                <a:cubicBezTo>
                  <a:pt x="66" y="9644"/>
                  <a:pt x="9643" y="67"/>
                  <a:pt x="21478" y="0"/>
                </a:cubicBezTo>
              </a:path>
              <a:path w="21600" h="21600" stroke="0" extrusionOk="0">
                <a:moveTo>
                  <a:pt x="0" y="21479"/>
                </a:moveTo>
                <a:cubicBezTo>
                  <a:pt x="66" y="9644"/>
                  <a:pt x="9643" y="67"/>
                  <a:pt x="21478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971" name="Arc 755"/>
          <p:cNvSpPr>
            <a:spLocks/>
          </p:cNvSpPr>
          <p:nvPr/>
        </p:nvSpPr>
        <p:spPr bwMode="auto">
          <a:xfrm>
            <a:off x="8744078" y="4347215"/>
            <a:ext cx="15875" cy="71437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77" name="Rectangle 1161"/>
          <p:cNvSpPr>
            <a:spLocks noChangeArrowheads="1"/>
          </p:cNvSpPr>
          <p:nvPr/>
        </p:nvSpPr>
        <p:spPr bwMode="auto">
          <a:xfrm>
            <a:off x="8836153" y="5872801"/>
            <a:ext cx="20558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400" b="1" dirty="0" smtClean="0">
                <a:solidFill>
                  <a:prstClr val="black"/>
                </a:solidFill>
                <a:latin typeface="Times New Roman" pitchFamily="18" charset="0"/>
              </a:rPr>
              <a:t>Submersed Aquatic Veg.</a:t>
            </a:r>
            <a:endParaRPr lang="en-US" altLang="en-US" sz="24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0380" name="Arc 1164"/>
          <p:cNvSpPr>
            <a:spLocks/>
          </p:cNvSpPr>
          <p:nvPr/>
        </p:nvSpPr>
        <p:spPr bwMode="auto">
          <a:xfrm>
            <a:off x="9467977" y="4501201"/>
            <a:ext cx="369888" cy="1333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266 w 21600"/>
              <a:gd name="T1" fmla="*/ 21597 h 21597"/>
              <a:gd name="T2" fmla="*/ 0 w 21600"/>
              <a:gd name="T3" fmla="*/ 0 h 21597"/>
              <a:gd name="T4" fmla="*/ 21600 w 21600"/>
              <a:gd name="T5" fmla="*/ 0 h 2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597" fill="none" extrusionOk="0">
                <a:moveTo>
                  <a:pt x="21265" y="21597"/>
                </a:moveTo>
                <a:cubicBezTo>
                  <a:pt x="9468" y="21414"/>
                  <a:pt x="0" y="11799"/>
                  <a:pt x="0" y="0"/>
                </a:cubicBezTo>
              </a:path>
              <a:path w="21600" h="21597" stroke="0" extrusionOk="0">
                <a:moveTo>
                  <a:pt x="21265" y="21597"/>
                </a:moveTo>
                <a:cubicBezTo>
                  <a:pt x="9468" y="21414"/>
                  <a:pt x="0" y="1179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81" name="Arc 1165"/>
          <p:cNvSpPr>
            <a:spLocks/>
          </p:cNvSpPr>
          <p:nvPr/>
        </p:nvSpPr>
        <p:spPr bwMode="auto">
          <a:xfrm>
            <a:off x="9799766" y="4679001"/>
            <a:ext cx="1062037" cy="304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82" name="Arc 1166"/>
          <p:cNvSpPr>
            <a:spLocks/>
          </p:cNvSpPr>
          <p:nvPr/>
        </p:nvSpPr>
        <p:spPr bwMode="auto">
          <a:xfrm>
            <a:off x="12338177" y="4774251"/>
            <a:ext cx="79375" cy="152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83" name="Arc 1167"/>
          <p:cNvSpPr>
            <a:spLocks/>
          </p:cNvSpPr>
          <p:nvPr/>
        </p:nvSpPr>
        <p:spPr bwMode="auto">
          <a:xfrm>
            <a:off x="9766428" y="4602801"/>
            <a:ext cx="161925" cy="1333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84" name="Arc 1168"/>
          <p:cNvSpPr>
            <a:spLocks/>
          </p:cNvSpPr>
          <p:nvPr/>
        </p:nvSpPr>
        <p:spPr bwMode="auto">
          <a:xfrm>
            <a:off x="9444166" y="4539301"/>
            <a:ext cx="65087" cy="1905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85" name="Arc 1169"/>
          <p:cNvSpPr>
            <a:spLocks/>
          </p:cNvSpPr>
          <p:nvPr/>
        </p:nvSpPr>
        <p:spPr bwMode="auto">
          <a:xfrm>
            <a:off x="9474327" y="4615501"/>
            <a:ext cx="82550" cy="38100"/>
          </a:xfrm>
          <a:custGeom>
            <a:avLst/>
            <a:gdLst>
              <a:gd name="G0" fmla="+- 790 0 0"/>
              <a:gd name="G1" fmla="+- 0 0 0"/>
              <a:gd name="G2" fmla="+- 21600 0 0"/>
              <a:gd name="T0" fmla="*/ 22390 w 22390"/>
              <a:gd name="T1" fmla="*/ 0 h 21600"/>
              <a:gd name="T2" fmla="*/ 0 w 22390"/>
              <a:gd name="T3" fmla="*/ 21586 h 21600"/>
              <a:gd name="T4" fmla="*/ 790 w 2239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390" h="21600" fill="none" extrusionOk="0">
                <a:moveTo>
                  <a:pt x="22390" y="0"/>
                </a:moveTo>
                <a:cubicBezTo>
                  <a:pt x="22390" y="11929"/>
                  <a:pt x="12719" y="21600"/>
                  <a:pt x="790" y="21600"/>
                </a:cubicBezTo>
                <a:cubicBezTo>
                  <a:pt x="526" y="21600"/>
                  <a:pt x="263" y="21595"/>
                  <a:pt x="0" y="21585"/>
                </a:cubicBezTo>
              </a:path>
              <a:path w="22390" h="21600" stroke="0" extrusionOk="0">
                <a:moveTo>
                  <a:pt x="22390" y="0"/>
                </a:moveTo>
                <a:cubicBezTo>
                  <a:pt x="22390" y="11929"/>
                  <a:pt x="12719" y="21600"/>
                  <a:pt x="790" y="21600"/>
                </a:cubicBezTo>
                <a:cubicBezTo>
                  <a:pt x="526" y="21600"/>
                  <a:pt x="263" y="21595"/>
                  <a:pt x="0" y="21585"/>
                </a:cubicBezTo>
                <a:lnTo>
                  <a:pt x="79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86" name="Arc 1170"/>
          <p:cNvSpPr>
            <a:spLocks/>
          </p:cNvSpPr>
          <p:nvPr/>
        </p:nvSpPr>
        <p:spPr bwMode="auto">
          <a:xfrm>
            <a:off x="9612441" y="4545651"/>
            <a:ext cx="14287" cy="38100"/>
          </a:xfrm>
          <a:custGeom>
            <a:avLst/>
            <a:gdLst>
              <a:gd name="G0" fmla="+- 21525 0 0"/>
              <a:gd name="G1" fmla="+- 21511 0 0"/>
              <a:gd name="G2" fmla="+- 21600 0 0"/>
              <a:gd name="T0" fmla="*/ 0 w 21525"/>
              <a:gd name="T1" fmla="*/ 19717 h 21511"/>
              <a:gd name="T2" fmla="*/ 19569 w 21525"/>
              <a:gd name="T3" fmla="*/ 0 h 21511"/>
              <a:gd name="T4" fmla="*/ 21525 w 21525"/>
              <a:gd name="T5" fmla="*/ 21511 h 21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25" h="21511" fill="none" extrusionOk="0">
                <a:moveTo>
                  <a:pt x="-1" y="19716"/>
                </a:moveTo>
                <a:cubicBezTo>
                  <a:pt x="870" y="9265"/>
                  <a:pt x="9124" y="949"/>
                  <a:pt x="19568" y="-1"/>
                </a:cubicBezTo>
              </a:path>
              <a:path w="21525" h="21511" stroke="0" extrusionOk="0">
                <a:moveTo>
                  <a:pt x="-1" y="19716"/>
                </a:moveTo>
                <a:cubicBezTo>
                  <a:pt x="870" y="9265"/>
                  <a:pt x="9124" y="949"/>
                  <a:pt x="19568" y="-1"/>
                </a:cubicBezTo>
                <a:lnTo>
                  <a:pt x="21525" y="2151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87" name="Arc 1171"/>
          <p:cNvSpPr>
            <a:spLocks/>
          </p:cNvSpPr>
          <p:nvPr/>
        </p:nvSpPr>
        <p:spPr bwMode="auto">
          <a:xfrm>
            <a:off x="9639427" y="4596451"/>
            <a:ext cx="63500" cy="762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88" name="Arc 1172"/>
          <p:cNvSpPr>
            <a:spLocks/>
          </p:cNvSpPr>
          <p:nvPr/>
        </p:nvSpPr>
        <p:spPr bwMode="auto">
          <a:xfrm>
            <a:off x="9904540" y="4621851"/>
            <a:ext cx="95250" cy="95250"/>
          </a:xfrm>
          <a:custGeom>
            <a:avLst/>
            <a:gdLst>
              <a:gd name="G0" fmla="+- 21573 0 0"/>
              <a:gd name="G1" fmla="+- 21598 0 0"/>
              <a:gd name="G2" fmla="+- 21600 0 0"/>
              <a:gd name="T0" fmla="*/ 0 w 21573"/>
              <a:gd name="T1" fmla="*/ 20519 h 21598"/>
              <a:gd name="T2" fmla="*/ 21255 w 21573"/>
              <a:gd name="T3" fmla="*/ 0 h 21598"/>
              <a:gd name="T4" fmla="*/ 21573 w 21573"/>
              <a:gd name="T5" fmla="*/ 21598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73" h="21598" fill="none" extrusionOk="0">
                <a:moveTo>
                  <a:pt x="-1" y="20518"/>
                </a:moveTo>
                <a:cubicBezTo>
                  <a:pt x="568" y="9146"/>
                  <a:pt x="9869" y="167"/>
                  <a:pt x="21255" y="0"/>
                </a:cubicBezTo>
              </a:path>
              <a:path w="21573" h="21598" stroke="0" extrusionOk="0">
                <a:moveTo>
                  <a:pt x="-1" y="20518"/>
                </a:moveTo>
                <a:cubicBezTo>
                  <a:pt x="568" y="9146"/>
                  <a:pt x="9869" y="167"/>
                  <a:pt x="21255" y="0"/>
                </a:cubicBezTo>
                <a:lnTo>
                  <a:pt x="21573" y="21598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89" name="Arc 1173"/>
          <p:cNvSpPr>
            <a:spLocks/>
          </p:cNvSpPr>
          <p:nvPr/>
        </p:nvSpPr>
        <p:spPr bwMode="auto">
          <a:xfrm>
            <a:off x="9799766" y="4558351"/>
            <a:ext cx="15875" cy="133350"/>
          </a:xfrm>
          <a:custGeom>
            <a:avLst/>
            <a:gdLst>
              <a:gd name="G0" fmla="+- 4285 0 0"/>
              <a:gd name="G1" fmla="+- 0 0 0"/>
              <a:gd name="G2" fmla="+- 21600 0 0"/>
              <a:gd name="T0" fmla="*/ 25885 w 25885"/>
              <a:gd name="T1" fmla="*/ 0 h 21600"/>
              <a:gd name="T2" fmla="*/ 0 w 25885"/>
              <a:gd name="T3" fmla="*/ 21171 h 21600"/>
              <a:gd name="T4" fmla="*/ 4285 w 25885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885" h="21600" fill="none" extrusionOk="0">
                <a:moveTo>
                  <a:pt x="25885" y="0"/>
                </a:moveTo>
                <a:cubicBezTo>
                  <a:pt x="25885" y="11929"/>
                  <a:pt x="16214" y="21600"/>
                  <a:pt x="4285" y="21600"/>
                </a:cubicBezTo>
                <a:cubicBezTo>
                  <a:pt x="2845" y="21600"/>
                  <a:pt x="1410" y="21456"/>
                  <a:pt x="0" y="21170"/>
                </a:cubicBezTo>
              </a:path>
              <a:path w="25885" h="21600" stroke="0" extrusionOk="0">
                <a:moveTo>
                  <a:pt x="25885" y="0"/>
                </a:moveTo>
                <a:cubicBezTo>
                  <a:pt x="25885" y="11929"/>
                  <a:pt x="16214" y="21600"/>
                  <a:pt x="4285" y="21600"/>
                </a:cubicBezTo>
                <a:cubicBezTo>
                  <a:pt x="2845" y="21600"/>
                  <a:pt x="1410" y="21456"/>
                  <a:pt x="0" y="21170"/>
                </a:cubicBezTo>
                <a:lnTo>
                  <a:pt x="4285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91" name="Line 1175"/>
          <p:cNvSpPr>
            <a:spLocks noChangeShapeType="1"/>
          </p:cNvSpPr>
          <p:nvPr/>
        </p:nvSpPr>
        <p:spPr bwMode="auto">
          <a:xfrm flipH="1" flipV="1">
            <a:off x="7083552" y="1758001"/>
            <a:ext cx="76200" cy="4724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0397" name="Group 1181"/>
          <p:cNvGrpSpPr>
            <a:grpSpLocks/>
          </p:cNvGrpSpPr>
          <p:nvPr/>
        </p:nvGrpSpPr>
        <p:grpSpPr bwMode="auto">
          <a:xfrm>
            <a:off x="1500316" y="908824"/>
            <a:ext cx="1622425" cy="2830376"/>
            <a:chOff x="83" y="830"/>
            <a:chExt cx="1022" cy="1522"/>
          </a:xfrm>
        </p:grpSpPr>
        <p:sp>
          <p:nvSpPr>
            <p:cNvPr id="10398" name="Line 1182"/>
            <p:cNvSpPr>
              <a:spLocks noChangeShapeType="1"/>
            </p:cNvSpPr>
            <p:nvPr/>
          </p:nvSpPr>
          <p:spPr bwMode="auto">
            <a:xfrm>
              <a:off x="624" y="1536"/>
              <a:ext cx="0" cy="816"/>
            </a:xfrm>
            <a:prstGeom prst="line">
              <a:avLst/>
            </a:prstGeom>
            <a:noFill/>
            <a:ln w="146050">
              <a:solidFill>
                <a:srgbClr val="66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99" name="Freeform 1183"/>
            <p:cNvSpPr>
              <a:spLocks/>
            </p:cNvSpPr>
            <p:nvPr/>
          </p:nvSpPr>
          <p:spPr bwMode="auto">
            <a:xfrm>
              <a:off x="83" y="830"/>
              <a:ext cx="1022" cy="971"/>
            </a:xfrm>
            <a:custGeom>
              <a:avLst/>
              <a:gdLst>
                <a:gd name="T0" fmla="*/ 446 w 1022"/>
                <a:gd name="T1" fmla="*/ 903 h 971"/>
                <a:gd name="T2" fmla="*/ 410 w 1022"/>
                <a:gd name="T3" fmla="*/ 897 h 971"/>
                <a:gd name="T4" fmla="*/ 275 w 1022"/>
                <a:gd name="T5" fmla="*/ 900 h 971"/>
                <a:gd name="T6" fmla="*/ 167 w 1022"/>
                <a:gd name="T7" fmla="*/ 804 h 971"/>
                <a:gd name="T8" fmla="*/ 95 w 1022"/>
                <a:gd name="T9" fmla="*/ 750 h 971"/>
                <a:gd name="T10" fmla="*/ 50 w 1022"/>
                <a:gd name="T11" fmla="*/ 702 h 971"/>
                <a:gd name="T12" fmla="*/ 41 w 1022"/>
                <a:gd name="T13" fmla="*/ 552 h 971"/>
                <a:gd name="T14" fmla="*/ 14 w 1022"/>
                <a:gd name="T15" fmla="*/ 504 h 971"/>
                <a:gd name="T16" fmla="*/ 83 w 1022"/>
                <a:gd name="T17" fmla="*/ 306 h 971"/>
                <a:gd name="T18" fmla="*/ 185 w 1022"/>
                <a:gd name="T19" fmla="*/ 99 h 971"/>
                <a:gd name="T20" fmla="*/ 239 w 1022"/>
                <a:gd name="T21" fmla="*/ 78 h 971"/>
                <a:gd name="T22" fmla="*/ 308 w 1022"/>
                <a:gd name="T23" fmla="*/ 96 h 971"/>
                <a:gd name="T24" fmla="*/ 362 w 1022"/>
                <a:gd name="T25" fmla="*/ 60 h 971"/>
                <a:gd name="T26" fmla="*/ 476 w 1022"/>
                <a:gd name="T27" fmla="*/ 15 h 971"/>
                <a:gd name="T28" fmla="*/ 521 w 1022"/>
                <a:gd name="T29" fmla="*/ 54 h 971"/>
                <a:gd name="T30" fmla="*/ 554 w 1022"/>
                <a:gd name="T31" fmla="*/ 21 h 971"/>
                <a:gd name="T32" fmla="*/ 659 w 1022"/>
                <a:gd name="T33" fmla="*/ 6 h 971"/>
                <a:gd name="T34" fmla="*/ 686 w 1022"/>
                <a:gd name="T35" fmla="*/ 42 h 971"/>
                <a:gd name="T36" fmla="*/ 755 w 1022"/>
                <a:gd name="T37" fmla="*/ 9 h 971"/>
                <a:gd name="T38" fmla="*/ 854 w 1022"/>
                <a:gd name="T39" fmla="*/ 30 h 971"/>
                <a:gd name="T40" fmla="*/ 914 w 1022"/>
                <a:gd name="T41" fmla="*/ 120 h 971"/>
                <a:gd name="T42" fmla="*/ 971 w 1022"/>
                <a:gd name="T43" fmla="*/ 183 h 971"/>
                <a:gd name="T44" fmla="*/ 980 w 1022"/>
                <a:gd name="T45" fmla="*/ 273 h 971"/>
                <a:gd name="T46" fmla="*/ 986 w 1022"/>
                <a:gd name="T47" fmla="*/ 324 h 971"/>
                <a:gd name="T48" fmla="*/ 992 w 1022"/>
                <a:gd name="T49" fmla="*/ 510 h 971"/>
                <a:gd name="T50" fmla="*/ 962 w 1022"/>
                <a:gd name="T51" fmla="*/ 594 h 971"/>
                <a:gd name="T52" fmla="*/ 884 w 1022"/>
                <a:gd name="T53" fmla="*/ 630 h 971"/>
                <a:gd name="T54" fmla="*/ 824 w 1022"/>
                <a:gd name="T55" fmla="*/ 753 h 971"/>
                <a:gd name="T56" fmla="*/ 734 w 1022"/>
                <a:gd name="T57" fmla="*/ 795 h 971"/>
                <a:gd name="T58" fmla="*/ 707 w 1022"/>
                <a:gd name="T59" fmla="*/ 792 h 971"/>
                <a:gd name="T60" fmla="*/ 665 w 1022"/>
                <a:gd name="T61" fmla="*/ 846 h 971"/>
                <a:gd name="T62" fmla="*/ 590 w 1022"/>
                <a:gd name="T63" fmla="*/ 92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22" h="971">
                  <a:moveTo>
                    <a:pt x="473" y="921"/>
                  </a:moveTo>
                  <a:cubicBezTo>
                    <a:pt x="458" y="911"/>
                    <a:pt x="467" y="907"/>
                    <a:pt x="446" y="903"/>
                  </a:cubicBezTo>
                  <a:cubicBezTo>
                    <a:pt x="432" y="882"/>
                    <a:pt x="441" y="887"/>
                    <a:pt x="425" y="882"/>
                  </a:cubicBezTo>
                  <a:cubicBezTo>
                    <a:pt x="385" y="902"/>
                    <a:pt x="432" y="875"/>
                    <a:pt x="410" y="897"/>
                  </a:cubicBezTo>
                  <a:cubicBezTo>
                    <a:pt x="398" y="909"/>
                    <a:pt x="376" y="902"/>
                    <a:pt x="359" y="903"/>
                  </a:cubicBezTo>
                  <a:cubicBezTo>
                    <a:pt x="340" y="916"/>
                    <a:pt x="298" y="902"/>
                    <a:pt x="275" y="900"/>
                  </a:cubicBezTo>
                  <a:cubicBezTo>
                    <a:pt x="255" y="880"/>
                    <a:pt x="251" y="871"/>
                    <a:pt x="221" y="867"/>
                  </a:cubicBezTo>
                  <a:cubicBezTo>
                    <a:pt x="203" y="841"/>
                    <a:pt x="202" y="811"/>
                    <a:pt x="167" y="804"/>
                  </a:cubicBezTo>
                  <a:cubicBezTo>
                    <a:pt x="144" y="789"/>
                    <a:pt x="169" y="791"/>
                    <a:pt x="128" y="786"/>
                  </a:cubicBezTo>
                  <a:cubicBezTo>
                    <a:pt x="111" y="775"/>
                    <a:pt x="117" y="757"/>
                    <a:pt x="95" y="750"/>
                  </a:cubicBezTo>
                  <a:cubicBezTo>
                    <a:pt x="90" y="736"/>
                    <a:pt x="80" y="740"/>
                    <a:pt x="68" y="732"/>
                  </a:cubicBezTo>
                  <a:cubicBezTo>
                    <a:pt x="61" y="722"/>
                    <a:pt x="58" y="712"/>
                    <a:pt x="50" y="702"/>
                  </a:cubicBezTo>
                  <a:cubicBezTo>
                    <a:pt x="42" y="677"/>
                    <a:pt x="50" y="649"/>
                    <a:pt x="26" y="633"/>
                  </a:cubicBezTo>
                  <a:cubicBezTo>
                    <a:pt x="17" y="606"/>
                    <a:pt x="11" y="562"/>
                    <a:pt x="41" y="552"/>
                  </a:cubicBezTo>
                  <a:cubicBezTo>
                    <a:pt x="50" y="539"/>
                    <a:pt x="42" y="533"/>
                    <a:pt x="32" y="522"/>
                  </a:cubicBezTo>
                  <a:cubicBezTo>
                    <a:pt x="26" y="516"/>
                    <a:pt x="14" y="504"/>
                    <a:pt x="14" y="504"/>
                  </a:cubicBezTo>
                  <a:cubicBezTo>
                    <a:pt x="0" y="463"/>
                    <a:pt x="10" y="495"/>
                    <a:pt x="14" y="393"/>
                  </a:cubicBezTo>
                  <a:cubicBezTo>
                    <a:pt x="16" y="338"/>
                    <a:pt x="30" y="315"/>
                    <a:pt x="83" y="306"/>
                  </a:cubicBezTo>
                  <a:cubicBezTo>
                    <a:pt x="108" y="269"/>
                    <a:pt x="77" y="169"/>
                    <a:pt x="140" y="153"/>
                  </a:cubicBezTo>
                  <a:cubicBezTo>
                    <a:pt x="148" y="128"/>
                    <a:pt x="167" y="117"/>
                    <a:pt x="185" y="99"/>
                  </a:cubicBezTo>
                  <a:cubicBezTo>
                    <a:pt x="188" y="96"/>
                    <a:pt x="188" y="92"/>
                    <a:pt x="191" y="90"/>
                  </a:cubicBezTo>
                  <a:cubicBezTo>
                    <a:pt x="203" y="82"/>
                    <a:pt x="225" y="80"/>
                    <a:pt x="239" y="78"/>
                  </a:cubicBezTo>
                  <a:cubicBezTo>
                    <a:pt x="256" y="79"/>
                    <a:pt x="273" y="78"/>
                    <a:pt x="290" y="81"/>
                  </a:cubicBezTo>
                  <a:cubicBezTo>
                    <a:pt x="298" y="83"/>
                    <a:pt x="301" y="93"/>
                    <a:pt x="308" y="96"/>
                  </a:cubicBezTo>
                  <a:cubicBezTo>
                    <a:pt x="319" y="101"/>
                    <a:pt x="332" y="105"/>
                    <a:pt x="344" y="108"/>
                  </a:cubicBezTo>
                  <a:cubicBezTo>
                    <a:pt x="350" y="91"/>
                    <a:pt x="352" y="75"/>
                    <a:pt x="362" y="60"/>
                  </a:cubicBezTo>
                  <a:cubicBezTo>
                    <a:pt x="367" y="37"/>
                    <a:pt x="388" y="31"/>
                    <a:pt x="401" y="12"/>
                  </a:cubicBezTo>
                  <a:cubicBezTo>
                    <a:pt x="426" y="13"/>
                    <a:pt x="451" y="12"/>
                    <a:pt x="476" y="15"/>
                  </a:cubicBezTo>
                  <a:cubicBezTo>
                    <a:pt x="489" y="16"/>
                    <a:pt x="488" y="32"/>
                    <a:pt x="494" y="39"/>
                  </a:cubicBezTo>
                  <a:cubicBezTo>
                    <a:pt x="500" y="46"/>
                    <a:pt x="514" y="49"/>
                    <a:pt x="521" y="54"/>
                  </a:cubicBezTo>
                  <a:cubicBezTo>
                    <a:pt x="530" y="68"/>
                    <a:pt x="534" y="62"/>
                    <a:pt x="545" y="51"/>
                  </a:cubicBezTo>
                  <a:cubicBezTo>
                    <a:pt x="548" y="41"/>
                    <a:pt x="548" y="30"/>
                    <a:pt x="554" y="21"/>
                  </a:cubicBezTo>
                  <a:cubicBezTo>
                    <a:pt x="559" y="13"/>
                    <a:pt x="603" y="3"/>
                    <a:pt x="614" y="0"/>
                  </a:cubicBezTo>
                  <a:cubicBezTo>
                    <a:pt x="623" y="1"/>
                    <a:pt x="648" y="3"/>
                    <a:pt x="659" y="6"/>
                  </a:cubicBezTo>
                  <a:cubicBezTo>
                    <a:pt x="665" y="8"/>
                    <a:pt x="677" y="12"/>
                    <a:pt x="677" y="12"/>
                  </a:cubicBezTo>
                  <a:cubicBezTo>
                    <a:pt x="684" y="34"/>
                    <a:pt x="681" y="24"/>
                    <a:pt x="686" y="42"/>
                  </a:cubicBezTo>
                  <a:cubicBezTo>
                    <a:pt x="746" y="36"/>
                    <a:pt x="691" y="39"/>
                    <a:pt x="728" y="27"/>
                  </a:cubicBezTo>
                  <a:cubicBezTo>
                    <a:pt x="735" y="16"/>
                    <a:pt x="743" y="13"/>
                    <a:pt x="755" y="9"/>
                  </a:cubicBezTo>
                  <a:cubicBezTo>
                    <a:pt x="786" y="10"/>
                    <a:pt x="818" y="6"/>
                    <a:pt x="848" y="12"/>
                  </a:cubicBezTo>
                  <a:cubicBezTo>
                    <a:pt x="854" y="13"/>
                    <a:pt x="852" y="24"/>
                    <a:pt x="854" y="30"/>
                  </a:cubicBezTo>
                  <a:cubicBezTo>
                    <a:pt x="859" y="44"/>
                    <a:pt x="866" y="54"/>
                    <a:pt x="875" y="66"/>
                  </a:cubicBezTo>
                  <a:cubicBezTo>
                    <a:pt x="885" y="116"/>
                    <a:pt x="858" y="115"/>
                    <a:pt x="914" y="120"/>
                  </a:cubicBezTo>
                  <a:cubicBezTo>
                    <a:pt x="920" y="124"/>
                    <a:pt x="929" y="125"/>
                    <a:pt x="935" y="129"/>
                  </a:cubicBezTo>
                  <a:cubicBezTo>
                    <a:pt x="953" y="141"/>
                    <a:pt x="960" y="166"/>
                    <a:pt x="971" y="183"/>
                  </a:cubicBezTo>
                  <a:cubicBezTo>
                    <a:pt x="977" y="206"/>
                    <a:pt x="972" y="229"/>
                    <a:pt x="986" y="249"/>
                  </a:cubicBezTo>
                  <a:cubicBezTo>
                    <a:pt x="984" y="257"/>
                    <a:pt x="984" y="266"/>
                    <a:pt x="980" y="273"/>
                  </a:cubicBezTo>
                  <a:cubicBezTo>
                    <a:pt x="978" y="276"/>
                    <a:pt x="972" y="273"/>
                    <a:pt x="971" y="276"/>
                  </a:cubicBezTo>
                  <a:cubicBezTo>
                    <a:pt x="967" y="295"/>
                    <a:pt x="976" y="310"/>
                    <a:pt x="986" y="324"/>
                  </a:cubicBezTo>
                  <a:cubicBezTo>
                    <a:pt x="989" y="342"/>
                    <a:pt x="997" y="350"/>
                    <a:pt x="1001" y="366"/>
                  </a:cubicBezTo>
                  <a:cubicBezTo>
                    <a:pt x="1001" y="376"/>
                    <a:pt x="1022" y="490"/>
                    <a:pt x="992" y="510"/>
                  </a:cubicBezTo>
                  <a:cubicBezTo>
                    <a:pt x="981" y="543"/>
                    <a:pt x="994" y="538"/>
                    <a:pt x="956" y="543"/>
                  </a:cubicBezTo>
                  <a:cubicBezTo>
                    <a:pt x="968" y="559"/>
                    <a:pt x="974" y="573"/>
                    <a:pt x="962" y="594"/>
                  </a:cubicBezTo>
                  <a:cubicBezTo>
                    <a:pt x="957" y="603"/>
                    <a:pt x="941" y="597"/>
                    <a:pt x="932" y="603"/>
                  </a:cubicBezTo>
                  <a:cubicBezTo>
                    <a:pt x="915" y="615"/>
                    <a:pt x="904" y="625"/>
                    <a:pt x="884" y="630"/>
                  </a:cubicBezTo>
                  <a:cubicBezTo>
                    <a:pt x="866" y="657"/>
                    <a:pt x="886" y="707"/>
                    <a:pt x="848" y="717"/>
                  </a:cubicBezTo>
                  <a:cubicBezTo>
                    <a:pt x="840" y="728"/>
                    <a:pt x="835" y="746"/>
                    <a:pt x="824" y="753"/>
                  </a:cubicBezTo>
                  <a:cubicBezTo>
                    <a:pt x="820" y="765"/>
                    <a:pt x="814" y="764"/>
                    <a:pt x="803" y="771"/>
                  </a:cubicBezTo>
                  <a:cubicBezTo>
                    <a:pt x="792" y="805"/>
                    <a:pt x="778" y="792"/>
                    <a:pt x="734" y="795"/>
                  </a:cubicBezTo>
                  <a:cubicBezTo>
                    <a:pt x="731" y="797"/>
                    <a:pt x="729" y="800"/>
                    <a:pt x="725" y="801"/>
                  </a:cubicBezTo>
                  <a:cubicBezTo>
                    <a:pt x="719" y="802"/>
                    <a:pt x="711" y="794"/>
                    <a:pt x="707" y="792"/>
                  </a:cubicBezTo>
                  <a:cubicBezTo>
                    <a:pt x="698" y="787"/>
                    <a:pt x="687" y="786"/>
                    <a:pt x="677" y="783"/>
                  </a:cubicBezTo>
                  <a:cubicBezTo>
                    <a:pt x="650" y="801"/>
                    <a:pt x="677" y="779"/>
                    <a:pt x="665" y="846"/>
                  </a:cubicBezTo>
                  <a:cubicBezTo>
                    <a:pt x="661" y="869"/>
                    <a:pt x="643" y="906"/>
                    <a:pt x="620" y="912"/>
                  </a:cubicBezTo>
                  <a:cubicBezTo>
                    <a:pt x="610" y="919"/>
                    <a:pt x="600" y="920"/>
                    <a:pt x="590" y="927"/>
                  </a:cubicBezTo>
                  <a:cubicBezTo>
                    <a:pt x="575" y="971"/>
                    <a:pt x="484" y="966"/>
                    <a:pt x="473" y="921"/>
                  </a:cubicBez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7323" name="Line 8955"/>
          <p:cNvSpPr>
            <a:spLocks noChangeShapeType="1"/>
          </p:cNvSpPr>
          <p:nvPr/>
        </p:nvSpPr>
        <p:spPr bwMode="auto">
          <a:xfrm>
            <a:off x="4035552" y="4044001"/>
            <a:ext cx="2819400" cy="76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327" name="Group 8959"/>
          <p:cNvGrpSpPr>
            <a:grpSpLocks/>
          </p:cNvGrpSpPr>
          <p:nvPr/>
        </p:nvGrpSpPr>
        <p:grpSpPr bwMode="auto">
          <a:xfrm>
            <a:off x="4873752" y="3529652"/>
            <a:ext cx="336550" cy="544513"/>
            <a:chOff x="932" y="1509"/>
            <a:chExt cx="238" cy="343"/>
          </a:xfrm>
        </p:grpSpPr>
        <p:sp>
          <p:nvSpPr>
            <p:cNvPr id="67328" name="Freeform 8960"/>
            <p:cNvSpPr>
              <a:spLocks/>
            </p:cNvSpPr>
            <p:nvPr/>
          </p:nvSpPr>
          <p:spPr bwMode="auto">
            <a:xfrm>
              <a:off x="1017" y="1674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29" name="Freeform 8961"/>
            <p:cNvSpPr>
              <a:spLocks/>
            </p:cNvSpPr>
            <p:nvPr/>
          </p:nvSpPr>
          <p:spPr bwMode="auto">
            <a:xfrm>
              <a:off x="932" y="1599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30" name="Arc 8962"/>
            <p:cNvSpPr>
              <a:spLocks/>
            </p:cNvSpPr>
            <p:nvPr/>
          </p:nvSpPr>
          <p:spPr bwMode="auto">
            <a:xfrm>
              <a:off x="1033" y="1546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31" name="Rectangle 8963"/>
            <p:cNvSpPr>
              <a:spLocks noChangeArrowheads="1"/>
            </p:cNvSpPr>
            <p:nvPr/>
          </p:nvSpPr>
          <p:spPr bwMode="auto">
            <a:xfrm>
              <a:off x="1041" y="1550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32" name="Rectangle 8964"/>
            <p:cNvSpPr>
              <a:spLocks noChangeArrowheads="1"/>
            </p:cNvSpPr>
            <p:nvPr/>
          </p:nvSpPr>
          <p:spPr bwMode="auto">
            <a:xfrm>
              <a:off x="1110" y="1509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33" name="Rectangle 8965"/>
            <p:cNvSpPr>
              <a:spLocks noChangeArrowheads="1"/>
            </p:cNvSpPr>
            <p:nvPr/>
          </p:nvSpPr>
          <p:spPr bwMode="auto">
            <a:xfrm>
              <a:off x="1071" y="1528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34" name="Rectangle 8966"/>
            <p:cNvSpPr>
              <a:spLocks noChangeArrowheads="1"/>
            </p:cNvSpPr>
            <p:nvPr/>
          </p:nvSpPr>
          <p:spPr bwMode="auto">
            <a:xfrm>
              <a:off x="1104" y="1562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35" name="Rectangle 8967"/>
            <p:cNvSpPr>
              <a:spLocks noChangeArrowheads="1"/>
            </p:cNvSpPr>
            <p:nvPr/>
          </p:nvSpPr>
          <p:spPr bwMode="auto">
            <a:xfrm>
              <a:off x="1135" y="1542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336" name="Group 8968"/>
          <p:cNvGrpSpPr>
            <a:grpSpLocks/>
          </p:cNvGrpSpPr>
          <p:nvPr/>
        </p:nvGrpSpPr>
        <p:grpSpPr bwMode="auto">
          <a:xfrm>
            <a:off x="5424615" y="3796352"/>
            <a:ext cx="336550" cy="544513"/>
            <a:chOff x="932" y="1509"/>
            <a:chExt cx="238" cy="343"/>
          </a:xfrm>
        </p:grpSpPr>
        <p:sp>
          <p:nvSpPr>
            <p:cNvPr id="67337" name="Freeform 8969"/>
            <p:cNvSpPr>
              <a:spLocks/>
            </p:cNvSpPr>
            <p:nvPr/>
          </p:nvSpPr>
          <p:spPr bwMode="auto">
            <a:xfrm>
              <a:off x="1017" y="1674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38" name="Freeform 8970"/>
            <p:cNvSpPr>
              <a:spLocks/>
            </p:cNvSpPr>
            <p:nvPr/>
          </p:nvSpPr>
          <p:spPr bwMode="auto">
            <a:xfrm>
              <a:off x="932" y="1599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39" name="Arc 8971"/>
            <p:cNvSpPr>
              <a:spLocks/>
            </p:cNvSpPr>
            <p:nvPr/>
          </p:nvSpPr>
          <p:spPr bwMode="auto">
            <a:xfrm>
              <a:off x="1033" y="1546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40" name="Rectangle 8972"/>
            <p:cNvSpPr>
              <a:spLocks noChangeArrowheads="1"/>
            </p:cNvSpPr>
            <p:nvPr/>
          </p:nvSpPr>
          <p:spPr bwMode="auto">
            <a:xfrm>
              <a:off x="1041" y="1550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41" name="Rectangle 8973"/>
            <p:cNvSpPr>
              <a:spLocks noChangeArrowheads="1"/>
            </p:cNvSpPr>
            <p:nvPr/>
          </p:nvSpPr>
          <p:spPr bwMode="auto">
            <a:xfrm>
              <a:off x="1110" y="1509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42" name="Rectangle 8974"/>
            <p:cNvSpPr>
              <a:spLocks noChangeArrowheads="1"/>
            </p:cNvSpPr>
            <p:nvPr/>
          </p:nvSpPr>
          <p:spPr bwMode="auto">
            <a:xfrm>
              <a:off x="1071" y="1528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43" name="Rectangle 8975"/>
            <p:cNvSpPr>
              <a:spLocks noChangeArrowheads="1"/>
            </p:cNvSpPr>
            <p:nvPr/>
          </p:nvSpPr>
          <p:spPr bwMode="auto">
            <a:xfrm>
              <a:off x="1104" y="1562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44" name="Rectangle 8976"/>
            <p:cNvSpPr>
              <a:spLocks noChangeArrowheads="1"/>
            </p:cNvSpPr>
            <p:nvPr/>
          </p:nvSpPr>
          <p:spPr bwMode="auto">
            <a:xfrm>
              <a:off x="1135" y="1542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345" name="Group 8977"/>
          <p:cNvGrpSpPr>
            <a:grpSpLocks/>
          </p:cNvGrpSpPr>
          <p:nvPr/>
        </p:nvGrpSpPr>
        <p:grpSpPr bwMode="auto">
          <a:xfrm>
            <a:off x="5272215" y="3796352"/>
            <a:ext cx="336550" cy="544513"/>
            <a:chOff x="932" y="1509"/>
            <a:chExt cx="238" cy="343"/>
          </a:xfrm>
        </p:grpSpPr>
        <p:sp>
          <p:nvSpPr>
            <p:cNvPr id="67346" name="Freeform 8978"/>
            <p:cNvSpPr>
              <a:spLocks/>
            </p:cNvSpPr>
            <p:nvPr/>
          </p:nvSpPr>
          <p:spPr bwMode="auto">
            <a:xfrm>
              <a:off x="1017" y="1674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47" name="Freeform 8979"/>
            <p:cNvSpPr>
              <a:spLocks/>
            </p:cNvSpPr>
            <p:nvPr/>
          </p:nvSpPr>
          <p:spPr bwMode="auto">
            <a:xfrm>
              <a:off x="932" y="1599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48" name="Arc 8980"/>
            <p:cNvSpPr>
              <a:spLocks/>
            </p:cNvSpPr>
            <p:nvPr/>
          </p:nvSpPr>
          <p:spPr bwMode="auto">
            <a:xfrm>
              <a:off x="1033" y="1546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49" name="Rectangle 8981"/>
            <p:cNvSpPr>
              <a:spLocks noChangeArrowheads="1"/>
            </p:cNvSpPr>
            <p:nvPr/>
          </p:nvSpPr>
          <p:spPr bwMode="auto">
            <a:xfrm>
              <a:off x="1041" y="1550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50" name="Rectangle 8982"/>
            <p:cNvSpPr>
              <a:spLocks noChangeArrowheads="1"/>
            </p:cNvSpPr>
            <p:nvPr/>
          </p:nvSpPr>
          <p:spPr bwMode="auto">
            <a:xfrm>
              <a:off x="1110" y="1509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51" name="Rectangle 8983"/>
            <p:cNvSpPr>
              <a:spLocks noChangeArrowheads="1"/>
            </p:cNvSpPr>
            <p:nvPr/>
          </p:nvSpPr>
          <p:spPr bwMode="auto">
            <a:xfrm>
              <a:off x="1071" y="1528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52" name="Rectangle 8984"/>
            <p:cNvSpPr>
              <a:spLocks noChangeArrowheads="1"/>
            </p:cNvSpPr>
            <p:nvPr/>
          </p:nvSpPr>
          <p:spPr bwMode="auto">
            <a:xfrm>
              <a:off x="1104" y="1562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53" name="Rectangle 8985"/>
            <p:cNvSpPr>
              <a:spLocks noChangeArrowheads="1"/>
            </p:cNvSpPr>
            <p:nvPr/>
          </p:nvSpPr>
          <p:spPr bwMode="auto">
            <a:xfrm>
              <a:off x="1135" y="1542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354" name="Group 8986"/>
          <p:cNvGrpSpPr>
            <a:grpSpLocks/>
          </p:cNvGrpSpPr>
          <p:nvPr/>
        </p:nvGrpSpPr>
        <p:grpSpPr bwMode="auto">
          <a:xfrm>
            <a:off x="5215065" y="3601089"/>
            <a:ext cx="336550" cy="544512"/>
            <a:chOff x="932" y="1509"/>
            <a:chExt cx="238" cy="343"/>
          </a:xfrm>
        </p:grpSpPr>
        <p:sp>
          <p:nvSpPr>
            <p:cNvPr id="67355" name="Freeform 8987"/>
            <p:cNvSpPr>
              <a:spLocks/>
            </p:cNvSpPr>
            <p:nvPr/>
          </p:nvSpPr>
          <p:spPr bwMode="auto">
            <a:xfrm>
              <a:off x="1017" y="1674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56" name="Freeform 8988"/>
            <p:cNvSpPr>
              <a:spLocks/>
            </p:cNvSpPr>
            <p:nvPr/>
          </p:nvSpPr>
          <p:spPr bwMode="auto">
            <a:xfrm>
              <a:off x="932" y="1599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57" name="Arc 8989"/>
            <p:cNvSpPr>
              <a:spLocks/>
            </p:cNvSpPr>
            <p:nvPr/>
          </p:nvSpPr>
          <p:spPr bwMode="auto">
            <a:xfrm>
              <a:off x="1033" y="1546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58" name="Rectangle 8990"/>
            <p:cNvSpPr>
              <a:spLocks noChangeArrowheads="1"/>
            </p:cNvSpPr>
            <p:nvPr/>
          </p:nvSpPr>
          <p:spPr bwMode="auto">
            <a:xfrm>
              <a:off x="1041" y="1550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59" name="Rectangle 8991"/>
            <p:cNvSpPr>
              <a:spLocks noChangeArrowheads="1"/>
            </p:cNvSpPr>
            <p:nvPr/>
          </p:nvSpPr>
          <p:spPr bwMode="auto">
            <a:xfrm>
              <a:off x="1110" y="1509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60" name="Rectangle 8992"/>
            <p:cNvSpPr>
              <a:spLocks noChangeArrowheads="1"/>
            </p:cNvSpPr>
            <p:nvPr/>
          </p:nvSpPr>
          <p:spPr bwMode="auto">
            <a:xfrm>
              <a:off x="1071" y="1528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61" name="Rectangle 8993"/>
            <p:cNvSpPr>
              <a:spLocks noChangeArrowheads="1"/>
            </p:cNvSpPr>
            <p:nvPr/>
          </p:nvSpPr>
          <p:spPr bwMode="auto">
            <a:xfrm>
              <a:off x="1104" y="1562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62" name="Rectangle 8994"/>
            <p:cNvSpPr>
              <a:spLocks noChangeArrowheads="1"/>
            </p:cNvSpPr>
            <p:nvPr/>
          </p:nvSpPr>
          <p:spPr bwMode="auto">
            <a:xfrm>
              <a:off x="1135" y="1542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7363" name="Arc 8995"/>
          <p:cNvSpPr>
            <a:spLocks/>
          </p:cNvSpPr>
          <p:nvPr/>
        </p:nvSpPr>
        <p:spPr bwMode="auto">
          <a:xfrm rot="5400000">
            <a:off x="4884865" y="3643952"/>
            <a:ext cx="120650" cy="5397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64" name="Arc 8996"/>
          <p:cNvSpPr>
            <a:spLocks/>
          </p:cNvSpPr>
          <p:nvPr/>
        </p:nvSpPr>
        <p:spPr bwMode="auto">
          <a:xfrm rot="5400000">
            <a:off x="5037265" y="3534414"/>
            <a:ext cx="44450" cy="317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65" name="Arc 8997"/>
          <p:cNvSpPr>
            <a:spLocks/>
          </p:cNvSpPr>
          <p:nvPr/>
        </p:nvSpPr>
        <p:spPr bwMode="auto">
          <a:xfrm rot="5400000">
            <a:off x="4931696" y="3535208"/>
            <a:ext cx="58738" cy="9525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66" name="Arc 8998"/>
          <p:cNvSpPr>
            <a:spLocks/>
          </p:cNvSpPr>
          <p:nvPr/>
        </p:nvSpPr>
        <p:spPr bwMode="auto">
          <a:xfrm rot="5400000">
            <a:off x="5095209" y="3592358"/>
            <a:ext cx="4763" cy="6350"/>
          </a:xfrm>
          <a:custGeom>
            <a:avLst/>
            <a:gdLst>
              <a:gd name="G0" fmla="+- 21181 0 0"/>
              <a:gd name="G1" fmla="+- 20492 0 0"/>
              <a:gd name="G2" fmla="+- 21600 0 0"/>
              <a:gd name="T0" fmla="*/ 0 w 21181"/>
              <a:gd name="T1" fmla="*/ 16256 h 20492"/>
              <a:gd name="T2" fmla="*/ 14350 w 21181"/>
              <a:gd name="T3" fmla="*/ 0 h 20492"/>
              <a:gd name="T4" fmla="*/ 21181 w 21181"/>
              <a:gd name="T5" fmla="*/ 20492 h 20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181" h="20492" fill="none" extrusionOk="0">
                <a:moveTo>
                  <a:pt x="0" y="16256"/>
                </a:moveTo>
                <a:cubicBezTo>
                  <a:pt x="1520" y="8655"/>
                  <a:pt x="6996" y="2451"/>
                  <a:pt x="14350" y="0"/>
                </a:cubicBezTo>
              </a:path>
              <a:path w="21181" h="20492" stroke="0" extrusionOk="0">
                <a:moveTo>
                  <a:pt x="0" y="16256"/>
                </a:moveTo>
                <a:cubicBezTo>
                  <a:pt x="1520" y="8655"/>
                  <a:pt x="6996" y="2451"/>
                  <a:pt x="14350" y="0"/>
                </a:cubicBezTo>
                <a:lnTo>
                  <a:pt x="21181" y="20492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67" name="Arc 8999"/>
          <p:cNvSpPr>
            <a:spLocks/>
          </p:cNvSpPr>
          <p:nvPr/>
        </p:nvSpPr>
        <p:spPr bwMode="auto">
          <a:xfrm rot="5400000">
            <a:off x="4938840" y="3580451"/>
            <a:ext cx="44450" cy="254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68" name="Arc 9000"/>
          <p:cNvSpPr>
            <a:spLocks/>
          </p:cNvSpPr>
          <p:nvPr/>
        </p:nvSpPr>
        <p:spPr bwMode="auto">
          <a:xfrm rot="5400000">
            <a:off x="4931696" y="3671733"/>
            <a:ext cx="69850" cy="36512"/>
          </a:xfrm>
          <a:custGeom>
            <a:avLst/>
            <a:gdLst>
              <a:gd name="G0" fmla="+- 21525 0 0"/>
              <a:gd name="G1" fmla="+- 21594 0 0"/>
              <a:gd name="G2" fmla="+- 21600 0 0"/>
              <a:gd name="T0" fmla="*/ 0 w 21525"/>
              <a:gd name="T1" fmla="*/ 19800 h 21594"/>
              <a:gd name="T2" fmla="*/ 21034 w 21525"/>
              <a:gd name="T3" fmla="*/ 0 h 21594"/>
              <a:gd name="T4" fmla="*/ 21525 w 21525"/>
              <a:gd name="T5" fmla="*/ 21594 h 21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25" h="21594" fill="none" extrusionOk="0">
                <a:moveTo>
                  <a:pt x="-1" y="19799"/>
                </a:moveTo>
                <a:cubicBezTo>
                  <a:pt x="917" y="8792"/>
                  <a:pt x="9991" y="250"/>
                  <a:pt x="21033" y="-1"/>
                </a:cubicBezTo>
              </a:path>
              <a:path w="21525" h="21594" stroke="0" extrusionOk="0">
                <a:moveTo>
                  <a:pt x="-1" y="19799"/>
                </a:moveTo>
                <a:cubicBezTo>
                  <a:pt x="917" y="8792"/>
                  <a:pt x="9991" y="250"/>
                  <a:pt x="21033" y="-1"/>
                </a:cubicBezTo>
                <a:lnTo>
                  <a:pt x="21525" y="21594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69" name="Arc 9001"/>
          <p:cNvSpPr>
            <a:spLocks/>
          </p:cNvSpPr>
          <p:nvPr/>
        </p:nvSpPr>
        <p:spPr bwMode="auto">
          <a:xfrm rot="5400000">
            <a:off x="4969002" y="3601089"/>
            <a:ext cx="6350" cy="508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70" name="Rectangle 9002"/>
          <p:cNvSpPr>
            <a:spLocks noChangeArrowheads="1"/>
          </p:cNvSpPr>
          <p:nvPr/>
        </p:nvSpPr>
        <p:spPr bwMode="auto">
          <a:xfrm>
            <a:off x="4921377" y="3626489"/>
            <a:ext cx="26988" cy="1111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71" name="Rectangle 9003"/>
          <p:cNvSpPr>
            <a:spLocks noChangeArrowheads="1"/>
          </p:cNvSpPr>
          <p:nvPr/>
        </p:nvSpPr>
        <p:spPr bwMode="auto">
          <a:xfrm>
            <a:off x="4878515" y="3643952"/>
            <a:ext cx="23812" cy="9525"/>
          </a:xfrm>
          <a:prstGeom prst="rect">
            <a:avLst/>
          </a:prstGeom>
          <a:solidFill>
            <a:schemeClr val="accent1"/>
          </a:solidFill>
          <a:ln w="12700">
            <a:solidFill>
              <a:srgbClr val="60C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72" name="Arc 9004"/>
          <p:cNvSpPr>
            <a:spLocks/>
          </p:cNvSpPr>
          <p:nvPr/>
        </p:nvSpPr>
        <p:spPr bwMode="auto">
          <a:xfrm rot="5400000">
            <a:off x="4981703" y="3618552"/>
            <a:ext cx="85725" cy="762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596"/>
              <a:gd name="T1" fmla="*/ 0 h 21600"/>
              <a:gd name="T2" fmla="*/ 21596 w 21596"/>
              <a:gd name="T3" fmla="*/ 21193 h 21600"/>
              <a:gd name="T4" fmla="*/ 0 w 215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6" h="21600" fill="none" extrusionOk="0">
                <a:moveTo>
                  <a:pt x="-1" y="0"/>
                </a:moveTo>
                <a:cubicBezTo>
                  <a:pt x="11770" y="0"/>
                  <a:pt x="21374" y="9424"/>
                  <a:pt x="21596" y="21192"/>
                </a:cubicBezTo>
              </a:path>
              <a:path w="21596" h="21600" stroke="0" extrusionOk="0">
                <a:moveTo>
                  <a:pt x="-1" y="0"/>
                </a:moveTo>
                <a:cubicBezTo>
                  <a:pt x="11770" y="0"/>
                  <a:pt x="21374" y="9424"/>
                  <a:pt x="21596" y="21192"/>
                </a:cubicBezTo>
                <a:lnTo>
                  <a:pt x="0" y="21600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73" name="Arc 9005"/>
          <p:cNvSpPr>
            <a:spLocks/>
          </p:cNvSpPr>
          <p:nvPr/>
        </p:nvSpPr>
        <p:spPr bwMode="auto">
          <a:xfrm rot="5400000">
            <a:off x="5017421" y="3547908"/>
            <a:ext cx="39688" cy="22225"/>
          </a:xfrm>
          <a:custGeom>
            <a:avLst/>
            <a:gdLst>
              <a:gd name="G0" fmla="+- 2026 0 0"/>
              <a:gd name="G1" fmla="+- 1731 0 0"/>
              <a:gd name="G2" fmla="+- 21600 0 0"/>
              <a:gd name="T0" fmla="*/ 23556 w 23626"/>
              <a:gd name="T1" fmla="*/ 0 h 23331"/>
              <a:gd name="T2" fmla="*/ 0 w 23626"/>
              <a:gd name="T3" fmla="*/ 23236 h 23331"/>
              <a:gd name="T4" fmla="*/ 2026 w 23626"/>
              <a:gd name="T5" fmla="*/ 1731 h 23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626" h="23331" fill="none" extrusionOk="0">
                <a:moveTo>
                  <a:pt x="23556" y="-1"/>
                </a:moveTo>
                <a:cubicBezTo>
                  <a:pt x="23602" y="575"/>
                  <a:pt x="23626" y="1153"/>
                  <a:pt x="23626" y="1731"/>
                </a:cubicBezTo>
                <a:cubicBezTo>
                  <a:pt x="23626" y="13660"/>
                  <a:pt x="13955" y="23331"/>
                  <a:pt x="2026" y="23331"/>
                </a:cubicBezTo>
                <a:cubicBezTo>
                  <a:pt x="1349" y="23331"/>
                  <a:pt x="673" y="23299"/>
                  <a:pt x="0" y="23235"/>
                </a:cubicBezTo>
              </a:path>
              <a:path w="23626" h="23331" stroke="0" extrusionOk="0">
                <a:moveTo>
                  <a:pt x="23556" y="-1"/>
                </a:moveTo>
                <a:cubicBezTo>
                  <a:pt x="23602" y="575"/>
                  <a:pt x="23626" y="1153"/>
                  <a:pt x="23626" y="1731"/>
                </a:cubicBezTo>
                <a:cubicBezTo>
                  <a:pt x="23626" y="13660"/>
                  <a:pt x="13955" y="23331"/>
                  <a:pt x="2026" y="23331"/>
                </a:cubicBezTo>
                <a:cubicBezTo>
                  <a:pt x="1349" y="23331"/>
                  <a:pt x="673" y="23299"/>
                  <a:pt x="0" y="23235"/>
                </a:cubicBezTo>
                <a:lnTo>
                  <a:pt x="2026" y="173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74" name="Arc 9006"/>
          <p:cNvSpPr>
            <a:spLocks/>
          </p:cNvSpPr>
          <p:nvPr/>
        </p:nvSpPr>
        <p:spPr bwMode="auto">
          <a:xfrm rot="5400000">
            <a:off x="5027740" y="3569339"/>
            <a:ext cx="26988" cy="42863"/>
          </a:xfrm>
          <a:custGeom>
            <a:avLst/>
            <a:gdLst>
              <a:gd name="G0" fmla="+- 0 0 0"/>
              <a:gd name="G1" fmla="+- 791 0 0"/>
              <a:gd name="G2" fmla="+- 21600 0 0"/>
              <a:gd name="T0" fmla="*/ 21586 w 21600"/>
              <a:gd name="T1" fmla="*/ 0 h 22391"/>
              <a:gd name="T2" fmla="*/ 0 w 21600"/>
              <a:gd name="T3" fmla="*/ 22391 h 22391"/>
              <a:gd name="T4" fmla="*/ 0 w 21600"/>
              <a:gd name="T5" fmla="*/ 791 h 22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2391" fill="none" extrusionOk="0">
                <a:moveTo>
                  <a:pt x="21585" y="0"/>
                </a:moveTo>
                <a:cubicBezTo>
                  <a:pt x="21595" y="263"/>
                  <a:pt x="21600" y="527"/>
                  <a:pt x="21600" y="791"/>
                </a:cubicBezTo>
                <a:cubicBezTo>
                  <a:pt x="21600" y="12720"/>
                  <a:pt x="11929" y="22390"/>
                  <a:pt x="0" y="22391"/>
                </a:cubicBezTo>
              </a:path>
              <a:path w="21600" h="22391" stroke="0" extrusionOk="0">
                <a:moveTo>
                  <a:pt x="21585" y="0"/>
                </a:moveTo>
                <a:cubicBezTo>
                  <a:pt x="21595" y="263"/>
                  <a:pt x="21600" y="527"/>
                  <a:pt x="21600" y="791"/>
                </a:cubicBezTo>
                <a:cubicBezTo>
                  <a:pt x="21600" y="12720"/>
                  <a:pt x="11929" y="22390"/>
                  <a:pt x="0" y="22391"/>
                </a:cubicBezTo>
                <a:lnTo>
                  <a:pt x="0" y="791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7375" name="Arc 9007"/>
          <p:cNvSpPr>
            <a:spLocks/>
          </p:cNvSpPr>
          <p:nvPr/>
        </p:nvSpPr>
        <p:spPr bwMode="auto">
          <a:xfrm rot="5400000">
            <a:off x="5020596" y="3647920"/>
            <a:ext cx="49212" cy="50800"/>
          </a:xfrm>
          <a:custGeom>
            <a:avLst/>
            <a:gdLst>
              <a:gd name="G0" fmla="+- 21567 0 0"/>
              <a:gd name="G1" fmla="+- 21589 0 0"/>
              <a:gd name="G2" fmla="+- 21600 0 0"/>
              <a:gd name="T0" fmla="*/ 0 w 21567"/>
              <a:gd name="T1" fmla="*/ 20391 h 21589"/>
              <a:gd name="T2" fmla="*/ 20871 w 21567"/>
              <a:gd name="T3" fmla="*/ 0 h 21589"/>
              <a:gd name="T4" fmla="*/ 21567 w 21567"/>
              <a:gd name="T5" fmla="*/ 21589 h 2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67" h="21589" fill="none" extrusionOk="0">
                <a:moveTo>
                  <a:pt x="0" y="20391"/>
                </a:moveTo>
                <a:cubicBezTo>
                  <a:pt x="621" y="9212"/>
                  <a:pt x="9680" y="360"/>
                  <a:pt x="20871" y="0"/>
                </a:cubicBezTo>
              </a:path>
              <a:path w="21567" h="21589" stroke="0" extrusionOk="0">
                <a:moveTo>
                  <a:pt x="0" y="20391"/>
                </a:moveTo>
                <a:cubicBezTo>
                  <a:pt x="621" y="9212"/>
                  <a:pt x="9680" y="360"/>
                  <a:pt x="20871" y="0"/>
                </a:cubicBezTo>
                <a:lnTo>
                  <a:pt x="21567" y="21589"/>
                </a:lnTo>
                <a:close/>
              </a:path>
            </a:pathLst>
          </a:custGeom>
          <a:noFill/>
          <a:ln w="12700" cap="rnd">
            <a:solidFill>
              <a:srgbClr val="60C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376" name="Group 9008"/>
          <p:cNvGrpSpPr>
            <a:grpSpLocks/>
          </p:cNvGrpSpPr>
          <p:nvPr/>
        </p:nvGrpSpPr>
        <p:grpSpPr bwMode="auto">
          <a:xfrm>
            <a:off x="5043615" y="3620139"/>
            <a:ext cx="336550" cy="544512"/>
            <a:chOff x="810" y="1521"/>
            <a:chExt cx="238" cy="343"/>
          </a:xfrm>
        </p:grpSpPr>
        <p:sp>
          <p:nvSpPr>
            <p:cNvPr id="67377" name="Freeform 9009"/>
            <p:cNvSpPr>
              <a:spLocks/>
            </p:cNvSpPr>
            <p:nvPr/>
          </p:nvSpPr>
          <p:spPr bwMode="auto">
            <a:xfrm>
              <a:off x="810" y="1686"/>
              <a:ext cx="153" cy="174"/>
            </a:xfrm>
            <a:custGeom>
              <a:avLst/>
              <a:gdLst>
                <a:gd name="T0" fmla="*/ 152 w 153"/>
                <a:gd name="T1" fmla="*/ 173 h 174"/>
                <a:gd name="T2" fmla="*/ 145 w 153"/>
                <a:gd name="T3" fmla="*/ 146 h 174"/>
                <a:gd name="T4" fmla="*/ 145 w 153"/>
                <a:gd name="T5" fmla="*/ 130 h 174"/>
                <a:gd name="T6" fmla="*/ 145 w 153"/>
                <a:gd name="T7" fmla="*/ 108 h 174"/>
                <a:gd name="T8" fmla="*/ 135 w 153"/>
                <a:gd name="T9" fmla="*/ 92 h 174"/>
                <a:gd name="T10" fmla="*/ 124 w 153"/>
                <a:gd name="T11" fmla="*/ 76 h 174"/>
                <a:gd name="T12" fmla="*/ 104 w 153"/>
                <a:gd name="T13" fmla="*/ 59 h 174"/>
                <a:gd name="T14" fmla="*/ 83 w 153"/>
                <a:gd name="T15" fmla="*/ 43 h 174"/>
                <a:gd name="T16" fmla="*/ 52 w 153"/>
                <a:gd name="T17" fmla="*/ 32 h 174"/>
                <a:gd name="T18" fmla="*/ 31 w 153"/>
                <a:gd name="T19" fmla="*/ 16 h 174"/>
                <a:gd name="T20" fmla="*/ 0 w 153"/>
                <a:gd name="T21" fmla="*/ 0 h 174"/>
                <a:gd name="T22" fmla="*/ 152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152" y="173"/>
                  </a:moveTo>
                  <a:lnTo>
                    <a:pt x="145" y="146"/>
                  </a:lnTo>
                  <a:lnTo>
                    <a:pt x="145" y="130"/>
                  </a:lnTo>
                  <a:lnTo>
                    <a:pt x="145" y="108"/>
                  </a:lnTo>
                  <a:lnTo>
                    <a:pt x="135" y="92"/>
                  </a:lnTo>
                  <a:lnTo>
                    <a:pt x="124" y="76"/>
                  </a:lnTo>
                  <a:lnTo>
                    <a:pt x="104" y="59"/>
                  </a:lnTo>
                  <a:lnTo>
                    <a:pt x="83" y="43"/>
                  </a:lnTo>
                  <a:lnTo>
                    <a:pt x="52" y="32"/>
                  </a:lnTo>
                  <a:lnTo>
                    <a:pt x="31" y="16"/>
                  </a:lnTo>
                  <a:lnTo>
                    <a:pt x="0" y="0"/>
                  </a:lnTo>
                  <a:lnTo>
                    <a:pt x="152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78" name="Freeform 9010"/>
            <p:cNvSpPr>
              <a:spLocks/>
            </p:cNvSpPr>
            <p:nvPr/>
          </p:nvSpPr>
          <p:spPr bwMode="auto">
            <a:xfrm>
              <a:off x="962" y="1611"/>
              <a:ext cx="86" cy="162"/>
            </a:xfrm>
            <a:custGeom>
              <a:avLst/>
              <a:gdLst>
                <a:gd name="T0" fmla="*/ 0 w 86"/>
                <a:gd name="T1" fmla="*/ 161 h 162"/>
                <a:gd name="T2" fmla="*/ 14 w 86"/>
                <a:gd name="T3" fmla="*/ 136 h 162"/>
                <a:gd name="T4" fmla="*/ 14 w 86"/>
                <a:gd name="T5" fmla="*/ 114 h 162"/>
                <a:gd name="T6" fmla="*/ 14 w 86"/>
                <a:gd name="T7" fmla="*/ 98 h 162"/>
                <a:gd name="T8" fmla="*/ 24 w 86"/>
                <a:gd name="T9" fmla="*/ 81 h 162"/>
                <a:gd name="T10" fmla="*/ 44 w 86"/>
                <a:gd name="T11" fmla="*/ 65 h 162"/>
                <a:gd name="T12" fmla="*/ 54 w 86"/>
                <a:gd name="T13" fmla="*/ 49 h 162"/>
                <a:gd name="T14" fmla="*/ 75 w 86"/>
                <a:gd name="T15" fmla="*/ 33 h 162"/>
                <a:gd name="T16" fmla="*/ 85 w 86"/>
                <a:gd name="T17" fmla="*/ 16 h 162"/>
                <a:gd name="T18" fmla="*/ 85 w 86"/>
                <a:gd name="T19" fmla="*/ 0 h 162"/>
                <a:gd name="T20" fmla="*/ 0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0" y="161"/>
                  </a:moveTo>
                  <a:lnTo>
                    <a:pt x="14" y="136"/>
                  </a:lnTo>
                  <a:lnTo>
                    <a:pt x="14" y="114"/>
                  </a:lnTo>
                  <a:lnTo>
                    <a:pt x="14" y="98"/>
                  </a:lnTo>
                  <a:lnTo>
                    <a:pt x="24" y="81"/>
                  </a:lnTo>
                  <a:lnTo>
                    <a:pt x="44" y="65"/>
                  </a:lnTo>
                  <a:lnTo>
                    <a:pt x="54" y="49"/>
                  </a:lnTo>
                  <a:lnTo>
                    <a:pt x="75" y="33"/>
                  </a:lnTo>
                  <a:lnTo>
                    <a:pt x="85" y="16"/>
                  </a:lnTo>
                  <a:lnTo>
                    <a:pt x="85" y="0"/>
                  </a:lnTo>
                  <a:lnTo>
                    <a:pt x="0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79" name="Arc 9011"/>
            <p:cNvSpPr>
              <a:spLocks/>
            </p:cNvSpPr>
            <p:nvPr/>
          </p:nvSpPr>
          <p:spPr bwMode="auto">
            <a:xfrm>
              <a:off x="854" y="1557"/>
              <a:ext cx="99" cy="307"/>
            </a:xfrm>
            <a:custGeom>
              <a:avLst/>
              <a:gdLst>
                <a:gd name="G0" fmla="+- 220 0 0"/>
                <a:gd name="G1" fmla="+- 21600 0 0"/>
                <a:gd name="G2" fmla="+- 21600 0 0"/>
                <a:gd name="T0" fmla="*/ 0 w 21820"/>
                <a:gd name="T1" fmla="*/ 1 h 21600"/>
                <a:gd name="T2" fmla="*/ 21820 w 21820"/>
                <a:gd name="T3" fmla="*/ 21529 h 21600"/>
                <a:gd name="T4" fmla="*/ 220 w 2182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820" h="21600" fill="none" extrusionOk="0">
                  <a:moveTo>
                    <a:pt x="0" y="1"/>
                  </a:moveTo>
                  <a:cubicBezTo>
                    <a:pt x="73" y="0"/>
                    <a:pt x="146" y="-1"/>
                    <a:pt x="220" y="0"/>
                  </a:cubicBezTo>
                  <a:cubicBezTo>
                    <a:pt x="12121" y="0"/>
                    <a:pt x="21780" y="9627"/>
                    <a:pt x="21819" y="21529"/>
                  </a:cubicBezTo>
                </a:path>
                <a:path w="21820" h="21600" stroke="0" extrusionOk="0">
                  <a:moveTo>
                    <a:pt x="0" y="1"/>
                  </a:moveTo>
                  <a:cubicBezTo>
                    <a:pt x="73" y="0"/>
                    <a:pt x="146" y="-1"/>
                    <a:pt x="220" y="0"/>
                  </a:cubicBezTo>
                  <a:cubicBezTo>
                    <a:pt x="12121" y="0"/>
                    <a:pt x="21780" y="9627"/>
                    <a:pt x="21819" y="21529"/>
                  </a:cubicBezTo>
                  <a:lnTo>
                    <a:pt x="220" y="21600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80" name="Rectangle 9012"/>
            <p:cNvSpPr>
              <a:spLocks noChangeArrowheads="1"/>
            </p:cNvSpPr>
            <p:nvPr/>
          </p:nvSpPr>
          <p:spPr bwMode="auto">
            <a:xfrm>
              <a:off x="921" y="1562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81" name="Rectangle 9013"/>
            <p:cNvSpPr>
              <a:spLocks noChangeArrowheads="1"/>
            </p:cNvSpPr>
            <p:nvPr/>
          </p:nvSpPr>
          <p:spPr bwMode="auto">
            <a:xfrm>
              <a:off x="852" y="1521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82" name="Rectangle 9014"/>
            <p:cNvSpPr>
              <a:spLocks noChangeArrowheads="1"/>
            </p:cNvSpPr>
            <p:nvPr/>
          </p:nvSpPr>
          <p:spPr bwMode="auto">
            <a:xfrm>
              <a:off x="894" y="1540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83" name="Rectangle 9015"/>
            <p:cNvSpPr>
              <a:spLocks noChangeArrowheads="1"/>
            </p:cNvSpPr>
            <p:nvPr/>
          </p:nvSpPr>
          <p:spPr bwMode="auto">
            <a:xfrm>
              <a:off x="859" y="1574"/>
              <a:ext cx="15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84" name="Rectangle 9016"/>
            <p:cNvSpPr>
              <a:spLocks noChangeArrowheads="1"/>
            </p:cNvSpPr>
            <p:nvPr/>
          </p:nvSpPr>
          <p:spPr bwMode="auto">
            <a:xfrm>
              <a:off x="828" y="1554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7385" name="Freeform 9017"/>
          <p:cNvSpPr>
            <a:spLocks/>
          </p:cNvSpPr>
          <p:nvPr/>
        </p:nvSpPr>
        <p:spPr bwMode="auto">
          <a:xfrm>
            <a:off x="5330952" y="4272601"/>
            <a:ext cx="228600" cy="76200"/>
          </a:xfrm>
          <a:custGeom>
            <a:avLst/>
            <a:gdLst>
              <a:gd name="T0" fmla="*/ 0 w 97"/>
              <a:gd name="T1" fmla="*/ 0 h 85"/>
              <a:gd name="T2" fmla="*/ 14 w 97"/>
              <a:gd name="T3" fmla="*/ 12 h 85"/>
              <a:gd name="T4" fmla="*/ 27 w 97"/>
              <a:gd name="T5" fmla="*/ 24 h 85"/>
              <a:gd name="T6" fmla="*/ 41 w 97"/>
              <a:gd name="T7" fmla="*/ 36 h 85"/>
              <a:gd name="T8" fmla="*/ 55 w 97"/>
              <a:gd name="T9" fmla="*/ 48 h 85"/>
              <a:gd name="T10" fmla="*/ 69 w 97"/>
              <a:gd name="T11" fmla="*/ 60 h 85"/>
              <a:gd name="T12" fmla="*/ 82 w 97"/>
              <a:gd name="T13" fmla="*/ 72 h 85"/>
              <a:gd name="T14" fmla="*/ 96 w 97"/>
              <a:gd name="T15" fmla="*/ 8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85">
                <a:moveTo>
                  <a:pt x="0" y="0"/>
                </a:moveTo>
                <a:lnTo>
                  <a:pt x="14" y="12"/>
                </a:lnTo>
                <a:lnTo>
                  <a:pt x="27" y="24"/>
                </a:lnTo>
                <a:lnTo>
                  <a:pt x="41" y="36"/>
                </a:lnTo>
                <a:lnTo>
                  <a:pt x="55" y="48"/>
                </a:lnTo>
                <a:lnTo>
                  <a:pt x="69" y="60"/>
                </a:lnTo>
                <a:lnTo>
                  <a:pt x="82" y="72"/>
                </a:lnTo>
                <a:lnTo>
                  <a:pt x="96" y="84"/>
                </a:lnTo>
              </a:path>
            </a:pathLst>
          </a:custGeom>
          <a:noFill/>
          <a:ln w="76200" cap="rnd" cmpd="sng">
            <a:solidFill>
              <a:srgbClr val="714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388" name="Group 9020"/>
          <p:cNvGrpSpPr>
            <a:grpSpLocks/>
          </p:cNvGrpSpPr>
          <p:nvPr/>
        </p:nvGrpSpPr>
        <p:grpSpPr bwMode="auto">
          <a:xfrm>
            <a:off x="4910265" y="3543939"/>
            <a:ext cx="336550" cy="544512"/>
            <a:chOff x="716" y="1473"/>
            <a:chExt cx="238" cy="343"/>
          </a:xfrm>
        </p:grpSpPr>
        <p:sp>
          <p:nvSpPr>
            <p:cNvPr id="67389" name="Freeform 9021"/>
            <p:cNvSpPr>
              <a:spLocks/>
            </p:cNvSpPr>
            <p:nvPr/>
          </p:nvSpPr>
          <p:spPr bwMode="auto">
            <a:xfrm>
              <a:off x="801" y="1638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90" name="Freeform 9022"/>
            <p:cNvSpPr>
              <a:spLocks/>
            </p:cNvSpPr>
            <p:nvPr/>
          </p:nvSpPr>
          <p:spPr bwMode="auto">
            <a:xfrm>
              <a:off x="716" y="1563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91" name="Arc 9023"/>
            <p:cNvSpPr>
              <a:spLocks/>
            </p:cNvSpPr>
            <p:nvPr/>
          </p:nvSpPr>
          <p:spPr bwMode="auto">
            <a:xfrm>
              <a:off x="817" y="1510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92" name="Rectangle 9024"/>
            <p:cNvSpPr>
              <a:spLocks noChangeArrowheads="1"/>
            </p:cNvSpPr>
            <p:nvPr/>
          </p:nvSpPr>
          <p:spPr bwMode="auto">
            <a:xfrm>
              <a:off x="825" y="1514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93" name="Rectangle 9025"/>
            <p:cNvSpPr>
              <a:spLocks noChangeArrowheads="1"/>
            </p:cNvSpPr>
            <p:nvPr/>
          </p:nvSpPr>
          <p:spPr bwMode="auto">
            <a:xfrm>
              <a:off x="894" y="1473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94" name="Rectangle 9026"/>
            <p:cNvSpPr>
              <a:spLocks noChangeArrowheads="1"/>
            </p:cNvSpPr>
            <p:nvPr/>
          </p:nvSpPr>
          <p:spPr bwMode="auto">
            <a:xfrm>
              <a:off x="855" y="1492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95" name="Rectangle 9027"/>
            <p:cNvSpPr>
              <a:spLocks noChangeArrowheads="1"/>
            </p:cNvSpPr>
            <p:nvPr/>
          </p:nvSpPr>
          <p:spPr bwMode="auto">
            <a:xfrm>
              <a:off x="888" y="1526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96" name="Rectangle 9028"/>
            <p:cNvSpPr>
              <a:spLocks noChangeArrowheads="1"/>
            </p:cNvSpPr>
            <p:nvPr/>
          </p:nvSpPr>
          <p:spPr bwMode="auto">
            <a:xfrm>
              <a:off x="919" y="1506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7397" name="Group 9029"/>
          <p:cNvGrpSpPr>
            <a:grpSpLocks/>
          </p:cNvGrpSpPr>
          <p:nvPr/>
        </p:nvGrpSpPr>
        <p:grpSpPr bwMode="auto">
          <a:xfrm>
            <a:off x="5653215" y="3872552"/>
            <a:ext cx="336550" cy="544513"/>
            <a:chOff x="932" y="1509"/>
            <a:chExt cx="238" cy="343"/>
          </a:xfrm>
        </p:grpSpPr>
        <p:sp>
          <p:nvSpPr>
            <p:cNvPr id="67398" name="Freeform 9030"/>
            <p:cNvSpPr>
              <a:spLocks/>
            </p:cNvSpPr>
            <p:nvPr/>
          </p:nvSpPr>
          <p:spPr bwMode="auto">
            <a:xfrm>
              <a:off x="1017" y="1674"/>
              <a:ext cx="153" cy="174"/>
            </a:xfrm>
            <a:custGeom>
              <a:avLst/>
              <a:gdLst>
                <a:gd name="T0" fmla="*/ 0 w 153"/>
                <a:gd name="T1" fmla="*/ 173 h 174"/>
                <a:gd name="T2" fmla="*/ 7 w 153"/>
                <a:gd name="T3" fmla="*/ 146 h 174"/>
                <a:gd name="T4" fmla="*/ 7 w 153"/>
                <a:gd name="T5" fmla="*/ 130 h 174"/>
                <a:gd name="T6" fmla="*/ 7 w 153"/>
                <a:gd name="T7" fmla="*/ 108 h 174"/>
                <a:gd name="T8" fmla="*/ 17 w 153"/>
                <a:gd name="T9" fmla="*/ 92 h 174"/>
                <a:gd name="T10" fmla="*/ 28 w 153"/>
                <a:gd name="T11" fmla="*/ 76 h 174"/>
                <a:gd name="T12" fmla="*/ 48 w 153"/>
                <a:gd name="T13" fmla="*/ 59 h 174"/>
                <a:gd name="T14" fmla="*/ 69 w 153"/>
                <a:gd name="T15" fmla="*/ 43 h 174"/>
                <a:gd name="T16" fmla="*/ 100 w 153"/>
                <a:gd name="T17" fmla="*/ 32 h 174"/>
                <a:gd name="T18" fmla="*/ 121 w 153"/>
                <a:gd name="T19" fmla="*/ 16 h 174"/>
                <a:gd name="T20" fmla="*/ 152 w 153"/>
                <a:gd name="T21" fmla="*/ 0 h 174"/>
                <a:gd name="T22" fmla="*/ 0 w 153"/>
                <a:gd name="T23" fmla="*/ 11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74">
                  <a:moveTo>
                    <a:pt x="0" y="173"/>
                  </a:moveTo>
                  <a:lnTo>
                    <a:pt x="7" y="146"/>
                  </a:lnTo>
                  <a:lnTo>
                    <a:pt x="7" y="130"/>
                  </a:lnTo>
                  <a:lnTo>
                    <a:pt x="7" y="108"/>
                  </a:lnTo>
                  <a:lnTo>
                    <a:pt x="17" y="92"/>
                  </a:lnTo>
                  <a:lnTo>
                    <a:pt x="28" y="76"/>
                  </a:lnTo>
                  <a:lnTo>
                    <a:pt x="48" y="59"/>
                  </a:lnTo>
                  <a:lnTo>
                    <a:pt x="69" y="43"/>
                  </a:lnTo>
                  <a:lnTo>
                    <a:pt x="100" y="32"/>
                  </a:lnTo>
                  <a:lnTo>
                    <a:pt x="121" y="16"/>
                  </a:lnTo>
                  <a:lnTo>
                    <a:pt x="152" y="0"/>
                  </a:lnTo>
                  <a:lnTo>
                    <a:pt x="0" y="115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399" name="Freeform 9031"/>
            <p:cNvSpPr>
              <a:spLocks/>
            </p:cNvSpPr>
            <p:nvPr/>
          </p:nvSpPr>
          <p:spPr bwMode="auto">
            <a:xfrm>
              <a:off x="932" y="1599"/>
              <a:ext cx="86" cy="162"/>
            </a:xfrm>
            <a:custGeom>
              <a:avLst/>
              <a:gdLst>
                <a:gd name="T0" fmla="*/ 85 w 86"/>
                <a:gd name="T1" fmla="*/ 161 h 162"/>
                <a:gd name="T2" fmla="*/ 71 w 86"/>
                <a:gd name="T3" fmla="*/ 136 h 162"/>
                <a:gd name="T4" fmla="*/ 71 w 86"/>
                <a:gd name="T5" fmla="*/ 114 h 162"/>
                <a:gd name="T6" fmla="*/ 71 w 86"/>
                <a:gd name="T7" fmla="*/ 98 h 162"/>
                <a:gd name="T8" fmla="*/ 61 w 86"/>
                <a:gd name="T9" fmla="*/ 81 h 162"/>
                <a:gd name="T10" fmla="*/ 41 w 86"/>
                <a:gd name="T11" fmla="*/ 65 h 162"/>
                <a:gd name="T12" fmla="*/ 31 w 86"/>
                <a:gd name="T13" fmla="*/ 49 h 162"/>
                <a:gd name="T14" fmla="*/ 10 w 86"/>
                <a:gd name="T15" fmla="*/ 33 h 162"/>
                <a:gd name="T16" fmla="*/ 0 w 86"/>
                <a:gd name="T17" fmla="*/ 16 h 162"/>
                <a:gd name="T18" fmla="*/ 0 w 86"/>
                <a:gd name="T19" fmla="*/ 0 h 162"/>
                <a:gd name="T20" fmla="*/ 85 w 86"/>
                <a:gd name="T21" fmla="*/ 10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62">
                  <a:moveTo>
                    <a:pt x="85" y="161"/>
                  </a:moveTo>
                  <a:lnTo>
                    <a:pt x="71" y="136"/>
                  </a:lnTo>
                  <a:lnTo>
                    <a:pt x="71" y="114"/>
                  </a:lnTo>
                  <a:lnTo>
                    <a:pt x="71" y="98"/>
                  </a:lnTo>
                  <a:lnTo>
                    <a:pt x="61" y="81"/>
                  </a:lnTo>
                  <a:lnTo>
                    <a:pt x="41" y="65"/>
                  </a:lnTo>
                  <a:lnTo>
                    <a:pt x="31" y="49"/>
                  </a:lnTo>
                  <a:lnTo>
                    <a:pt x="10" y="33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5" y="103"/>
                  </a:lnTo>
                </a:path>
              </a:pathLst>
            </a:custGeom>
            <a:noFill/>
            <a:ln w="12700" cap="rnd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400" name="Arc 9032"/>
            <p:cNvSpPr>
              <a:spLocks/>
            </p:cNvSpPr>
            <p:nvPr/>
          </p:nvSpPr>
          <p:spPr bwMode="auto">
            <a:xfrm>
              <a:off x="1033" y="1546"/>
              <a:ext cx="99" cy="306"/>
            </a:xfrm>
            <a:custGeom>
              <a:avLst/>
              <a:gdLst>
                <a:gd name="G0" fmla="+- 21598 0 0"/>
                <a:gd name="G1" fmla="+- 21599 0 0"/>
                <a:gd name="G2" fmla="+- 21600 0 0"/>
                <a:gd name="T0" fmla="*/ 0 w 21598"/>
                <a:gd name="T1" fmla="*/ 21317 h 21599"/>
                <a:gd name="T2" fmla="*/ 21380 w 21598"/>
                <a:gd name="T3" fmla="*/ 0 h 21599"/>
                <a:gd name="T4" fmla="*/ 21598 w 21598"/>
                <a:gd name="T5" fmla="*/ 21599 h 2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8" h="21599" fill="none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</a:path>
                <a:path w="21598" h="21599" stroke="0" extrusionOk="0">
                  <a:moveTo>
                    <a:pt x="-1" y="21316"/>
                  </a:moveTo>
                  <a:cubicBezTo>
                    <a:pt x="153" y="9583"/>
                    <a:pt x="9646" y="118"/>
                    <a:pt x="21380" y="0"/>
                  </a:cubicBezTo>
                  <a:lnTo>
                    <a:pt x="21598" y="21599"/>
                  </a:lnTo>
                  <a:close/>
                </a:path>
              </a:pathLst>
            </a:custGeom>
            <a:noFill/>
            <a:ln w="12700" cap="rnd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401" name="Rectangle 9033"/>
            <p:cNvSpPr>
              <a:spLocks noChangeArrowheads="1"/>
            </p:cNvSpPr>
            <p:nvPr/>
          </p:nvSpPr>
          <p:spPr bwMode="auto">
            <a:xfrm>
              <a:off x="1041" y="1550"/>
              <a:ext cx="16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402" name="Rectangle 9034"/>
            <p:cNvSpPr>
              <a:spLocks noChangeArrowheads="1"/>
            </p:cNvSpPr>
            <p:nvPr/>
          </p:nvSpPr>
          <p:spPr bwMode="auto">
            <a:xfrm>
              <a:off x="1110" y="1509"/>
              <a:ext cx="17" cy="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403" name="Rectangle 9035"/>
            <p:cNvSpPr>
              <a:spLocks noChangeArrowheads="1"/>
            </p:cNvSpPr>
            <p:nvPr/>
          </p:nvSpPr>
          <p:spPr bwMode="auto">
            <a:xfrm>
              <a:off x="1071" y="1528"/>
              <a:ext cx="14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404" name="Rectangle 9036"/>
            <p:cNvSpPr>
              <a:spLocks noChangeArrowheads="1"/>
            </p:cNvSpPr>
            <p:nvPr/>
          </p:nvSpPr>
          <p:spPr bwMode="auto">
            <a:xfrm>
              <a:off x="1104" y="1562"/>
              <a:ext cx="16" cy="8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405" name="Rectangle 9037"/>
            <p:cNvSpPr>
              <a:spLocks noChangeArrowheads="1"/>
            </p:cNvSpPr>
            <p:nvPr/>
          </p:nvSpPr>
          <p:spPr bwMode="auto">
            <a:xfrm>
              <a:off x="1135" y="1542"/>
              <a:ext cx="16" cy="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7406" name="Freeform 9038"/>
          <p:cNvSpPr>
            <a:spLocks/>
          </p:cNvSpPr>
          <p:nvPr/>
        </p:nvSpPr>
        <p:spPr bwMode="auto">
          <a:xfrm>
            <a:off x="7464552" y="4806001"/>
            <a:ext cx="247650" cy="115888"/>
          </a:xfrm>
          <a:custGeom>
            <a:avLst/>
            <a:gdLst>
              <a:gd name="T0" fmla="*/ 0 w 121"/>
              <a:gd name="T1" fmla="*/ 0 h 121"/>
              <a:gd name="T2" fmla="*/ 17 w 121"/>
              <a:gd name="T3" fmla="*/ 17 h 121"/>
              <a:gd name="T4" fmla="*/ 34 w 121"/>
              <a:gd name="T5" fmla="*/ 34 h 121"/>
              <a:gd name="T6" fmla="*/ 51 w 121"/>
              <a:gd name="T7" fmla="*/ 51 h 121"/>
              <a:gd name="T8" fmla="*/ 69 w 121"/>
              <a:gd name="T9" fmla="*/ 69 h 121"/>
              <a:gd name="T10" fmla="*/ 86 w 121"/>
              <a:gd name="T11" fmla="*/ 86 h 121"/>
              <a:gd name="T12" fmla="*/ 103 w 121"/>
              <a:gd name="T13" fmla="*/ 103 h 121"/>
              <a:gd name="T14" fmla="*/ 120 w 121"/>
              <a:gd name="T15" fmla="*/ 12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1" h="121">
                <a:moveTo>
                  <a:pt x="0" y="0"/>
                </a:moveTo>
                <a:lnTo>
                  <a:pt x="17" y="17"/>
                </a:lnTo>
                <a:lnTo>
                  <a:pt x="34" y="34"/>
                </a:lnTo>
                <a:lnTo>
                  <a:pt x="51" y="51"/>
                </a:lnTo>
                <a:lnTo>
                  <a:pt x="69" y="69"/>
                </a:lnTo>
                <a:lnTo>
                  <a:pt x="86" y="86"/>
                </a:lnTo>
                <a:lnTo>
                  <a:pt x="103" y="103"/>
                </a:lnTo>
                <a:lnTo>
                  <a:pt x="120" y="120"/>
                </a:lnTo>
              </a:path>
            </a:pathLst>
          </a:custGeom>
          <a:noFill/>
          <a:ln w="76200" cap="rnd" cmpd="sng">
            <a:solidFill>
              <a:srgbClr val="714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68627" y="890849"/>
            <a:ext cx="190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Myriad Pro" pitchFamily="34" charset="0"/>
              </a:rPr>
              <a:t>Impacts Diluted </a:t>
            </a:r>
          </a:p>
          <a:p>
            <a:endParaRPr lang="en-US" b="1" dirty="0">
              <a:solidFill>
                <a:srgbClr val="0070C0"/>
              </a:solidFill>
              <a:latin typeface="Myriad Pro" pitchFamily="34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Myriad Pro" pitchFamily="34" charset="0"/>
              </a:rPr>
              <a:t>Advected</a:t>
            </a:r>
            <a:r>
              <a:rPr lang="en-US" b="1" dirty="0">
                <a:solidFill>
                  <a:srgbClr val="0070C0"/>
                </a:solidFill>
                <a:latin typeface="Myriad Pro" pitchFamily="34" charset="0"/>
              </a:rPr>
              <a:t> from open water</a:t>
            </a:r>
          </a:p>
        </p:txBody>
      </p:sp>
      <p:sp>
        <p:nvSpPr>
          <p:cNvPr id="6705" name="TextBox 6704"/>
          <p:cNvSpPr txBox="1"/>
          <p:nvPr/>
        </p:nvSpPr>
        <p:spPr>
          <a:xfrm>
            <a:off x="3329822" y="811832"/>
            <a:ext cx="190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C8E26"/>
                </a:solidFill>
                <a:latin typeface="Myriad Pro" pitchFamily="34" charset="0"/>
              </a:rPr>
              <a:t>Impacts from the landscape </a:t>
            </a:r>
          </a:p>
        </p:txBody>
      </p:sp>
      <p:sp>
        <p:nvSpPr>
          <p:cNvPr id="4" name="Left-Right Arrow 3"/>
          <p:cNvSpPr/>
          <p:nvPr/>
        </p:nvSpPr>
        <p:spPr>
          <a:xfrm>
            <a:off x="4869873" y="1134997"/>
            <a:ext cx="3871736" cy="572185"/>
          </a:xfrm>
          <a:prstGeom prst="leftRightArrow">
            <a:avLst/>
          </a:prstGeom>
          <a:gradFill flip="none" rotWithShape="1">
            <a:gsLst>
              <a:gs pos="2000">
                <a:srgbClr val="0070C0"/>
              </a:gs>
              <a:gs pos="26000">
                <a:srgbClr val="00B0F0"/>
              </a:gs>
              <a:gs pos="51000">
                <a:srgbClr val="26E2D0"/>
              </a:gs>
              <a:gs pos="78000">
                <a:srgbClr val="33CC33"/>
              </a:gs>
              <a:gs pos="99000">
                <a:srgbClr val="5C8E26"/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06" name="TextBox 1205"/>
          <p:cNvSpPr txBox="1"/>
          <p:nvPr/>
        </p:nvSpPr>
        <p:spPr>
          <a:xfrm>
            <a:off x="2316290" y="-48593"/>
            <a:ext cx="7954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</a:rPr>
              <a:t>Coastal wetlands are “gradient ecosystems”</a:t>
            </a:r>
          </a:p>
        </p:txBody>
      </p:sp>
    </p:spTree>
    <p:extLst>
      <p:ext uri="{BB962C8B-B14F-4D97-AF65-F5344CB8AC3E}">
        <p14:creationId xmlns:p14="http://schemas.microsoft.com/office/powerpoint/2010/main" val="356142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24" grpId="0" animBg="1"/>
      <p:bldP spid="9976" grpId="0"/>
      <p:bldP spid="9974" grpId="0"/>
      <p:bldP spid="9975" grpId="0"/>
      <p:bldP spid="9977" grpId="0"/>
      <p:bldP spid="9978" grpId="0" animBg="1"/>
      <p:bldP spid="9979" grpId="0" animBg="1"/>
      <p:bldP spid="10376" grpId="0" animBg="1"/>
      <p:bldP spid="10377" grpId="0"/>
      <p:bldP spid="10391" grpId="0" animBg="1"/>
      <p:bldP spid="67323" grpId="0" animBg="1"/>
      <p:bldP spid="2" grpId="0"/>
      <p:bldP spid="6705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80536" y="1160461"/>
            <a:ext cx="5370829" cy="2693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6699">
                    <a:lumMod val="50000"/>
                  </a:srgbClr>
                </a:solidFill>
              </a:rPr>
              <a:t>Loss: ~50% basin-wide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6699">
                    <a:lumMod val="50000"/>
                  </a:srgbClr>
                </a:solidFill>
              </a:rPr>
              <a:t>Nutrient loading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6699">
                    <a:lumMod val="50000"/>
                  </a:srgbClr>
                </a:solidFill>
              </a:rPr>
              <a:t>Invasive species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36699">
                    <a:lumMod val="50000"/>
                  </a:srgbClr>
                </a:solidFill>
              </a:rPr>
              <a:t>Habitat fragmentation</a:t>
            </a:r>
            <a:endParaRPr lang="en-US" sz="2400" dirty="0">
              <a:solidFill>
                <a:srgbClr val="336699">
                  <a:lumMod val="50000"/>
                </a:srgbClr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6699">
                    <a:lumMod val="50000"/>
                  </a:srgbClr>
                </a:solidFill>
              </a:rPr>
              <a:t>Hydrologic </a:t>
            </a:r>
            <a:r>
              <a:rPr lang="en-US" sz="2400" dirty="0" smtClean="0">
                <a:solidFill>
                  <a:srgbClr val="336699">
                    <a:lumMod val="50000"/>
                  </a:srgbClr>
                </a:solidFill>
              </a:rPr>
              <a:t>manipulation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336699">
                    <a:lumMod val="50000"/>
                  </a:srgbClr>
                </a:solidFill>
              </a:rPr>
              <a:t>Altered nearshore hydrology/sediment</a:t>
            </a:r>
            <a:endParaRPr lang="en-US" sz="2400" dirty="0">
              <a:solidFill>
                <a:srgbClr val="336699">
                  <a:lumMod val="50000"/>
                </a:srgbClr>
              </a:solidFill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 r="34224" b="24860"/>
          <a:stretch>
            <a:fillRect/>
          </a:stretch>
        </p:blipFill>
        <p:spPr bwMode="auto">
          <a:xfrm>
            <a:off x="7687435" y="3434943"/>
            <a:ext cx="3799270" cy="300268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4" descr="http://www.newswise.com/images/uploads/2012/12/20/Phragmite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650" y="3909161"/>
            <a:ext cx="1653455" cy="22046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1694372" y="807870"/>
            <a:ext cx="8592628" cy="0"/>
          </a:xfrm>
          <a:prstGeom prst="line">
            <a:avLst/>
          </a:prstGeom>
          <a:ln w="50800"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79812" y="158053"/>
            <a:ext cx="66072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00336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itchFamily="34" charset="0"/>
              </a:rPr>
              <a:t>Great Lakes Coastal Wetlands: Impacts</a:t>
            </a:r>
          </a:p>
        </p:txBody>
      </p:sp>
      <p:pic>
        <p:nvPicPr>
          <p:cNvPr id="11" name="Picture 11" descr="waterfron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4157671" y="4242495"/>
            <a:ext cx="3210949" cy="18739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8924544" y="1069830"/>
            <a:ext cx="2830995" cy="2124474"/>
            <a:chOff x="6036816" y="4199138"/>
            <a:chExt cx="3107184" cy="2658862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t="13813"/>
            <a:stretch>
              <a:fillRect/>
            </a:stretch>
          </p:blipFill>
          <p:spPr bwMode="auto">
            <a:xfrm>
              <a:off x="6036816" y="4199138"/>
              <a:ext cx="3107184" cy="2658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>
            <a:xfrm rot="10800000">
              <a:off x="8375883" y="4380605"/>
              <a:ext cx="235377" cy="3772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8325624" y="4510631"/>
              <a:ext cx="215273" cy="1364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8235159" y="4799581"/>
              <a:ext cx="230351" cy="3290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084382" y="5029939"/>
              <a:ext cx="255481" cy="561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7908477" y="5218557"/>
              <a:ext cx="226163" cy="4815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 flipV="1">
              <a:off x="7838115" y="5512322"/>
              <a:ext cx="226163" cy="4815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0800000">
              <a:off x="7642108" y="5849430"/>
              <a:ext cx="235376" cy="3772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0800000" flipV="1">
              <a:off x="7486305" y="6239511"/>
              <a:ext cx="226163" cy="4815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7487980" y="6457828"/>
              <a:ext cx="226163" cy="4815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0800000" flipV="1">
              <a:off x="7468715" y="6660895"/>
              <a:ext cx="226163" cy="48158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3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8134" y="186375"/>
            <a:ext cx="11740896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Fish in Great Lakes coastal wetlands</a:t>
            </a:r>
          </a:p>
          <a:p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 Coastal Wetland Monitoring Program: 95 species collected over 5 years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Species Richness</a:t>
            </a:r>
          </a:p>
          <a:p>
            <a:r>
              <a:rPr lang="en-US" sz="2800" dirty="0" smtClean="0"/>
              <a:t>	Lowest in Lake Erie: 8.9±0.7 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Highest in Lake Superior: </a:t>
            </a:r>
            <a:r>
              <a:rPr lang="en-US" sz="2800" dirty="0" smtClean="0"/>
              <a:t>10.3±0.6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Spawning and nursery habitat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Feeding forays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Warm water residents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fish use of GLCW is an interesting and evolving science!</a:t>
            </a:r>
          </a:p>
          <a:p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792" y="1784866"/>
            <a:ext cx="3757238" cy="24917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89545" y="294305"/>
            <a:ext cx="4355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http://greatlakeswetlands.org/Home.vbhtml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968" y="4437982"/>
            <a:ext cx="3111062" cy="174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649" t="19822" r="-649" b="21662"/>
          <a:stretch/>
        </p:blipFill>
        <p:spPr>
          <a:xfrm>
            <a:off x="4229620" y="5850597"/>
            <a:ext cx="2428875" cy="11035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17" y="5887666"/>
            <a:ext cx="2859587" cy="102945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16244" y="176987"/>
            <a:ext cx="117408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Fish in Great Lakes coastal wetlands</a:t>
            </a:r>
          </a:p>
          <a:p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Coastal wetlands support a </a:t>
            </a:r>
            <a:r>
              <a:rPr lang="en-US" sz="3200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variety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Great Lakes fish species</a:t>
            </a: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979" y="1712709"/>
            <a:ext cx="19539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Great Lakes </a:t>
            </a:r>
          </a:p>
          <a:p>
            <a:pPr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water</a:t>
            </a:r>
          </a:p>
          <a:p>
            <a:pPr algn="ctr"/>
            <a:r>
              <a:rPr lang="en-US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species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8809407" y="1991776"/>
            <a:ext cx="3382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Truly wetland species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55091" y="1991776"/>
            <a:ext cx="34240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water – wetland</a:t>
            </a:r>
          </a:p>
          <a:p>
            <a:pPr algn="ctr"/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transitional species 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2572" y="3097704"/>
            <a:ext cx="10957035" cy="0"/>
          </a:xfrm>
          <a:prstGeom prst="straightConnector1">
            <a:avLst/>
          </a:prstGeom>
          <a:ln w="920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1099" y="3439847"/>
            <a:ext cx="25186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Cool-cold water</a:t>
            </a:r>
          </a:p>
          <a:p>
            <a:pPr algn="ctr"/>
            <a:r>
              <a:rPr lang="en-US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fishes</a:t>
            </a:r>
          </a:p>
          <a:p>
            <a:pPr algn="ctr"/>
            <a:endParaRPr lang="en-US" sz="1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Lake herring</a:t>
            </a:r>
          </a:p>
          <a:p>
            <a:pPr algn="ctr"/>
            <a:r>
              <a:rPr 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Lake whitefish</a:t>
            </a:r>
          </a:p>
          <a:p>
            <a:pPr algn="ctr"/>
            <a:r>
              <a:rPr 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Trout and salmon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29620" y="3439846"/>
            <a:ext cx="27037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Cool-warm water</a:t>
            </a:r>
          </a:p>
          <a:p>
            <a:pPr algn="ctr"/>
            <a:r>
              <a:rPr lang="en-US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fishes</a:t>
            </a:r>
          </a:p>
          <a:p>
            <a:pPr algn="ctr"/>
            <a:endParaRPr lang="en-US" sz="12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Walleye</a:t>
            </a:r>
          </a:p>
          <a:p>
            <a:pPr algn="ctr"/>
            <a:r>
              <a:rPr 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Smallmouth bass</a:t>
            </a:r>
          </a:p>
          <a:p>
            <a:pPr algn="ctr"/>
            <a:r>
              <a:rPr 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Yellow perch</a:t>
            </a:r>
            <a:endParaRPr 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86496" y="3439845"/>
            <a:ext cx="21550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Warm water</a:t>
            </a:r>
          </a:p>
          <a:p>
            <a:pPr algn="ctr"/>
            <a:r>
              <a:rPr lang="en-US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fishes</a:t>
            </a:r>
          </a:p>
          <a:p>
            <a:pPr algn="ctr"/>
            <a:endParaRPr lang="en-US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/>
              <a:t>Brown bullhead</a:t>
            </a:r>
          </a:p>
          <a:p>
            <a:pPr algn="ctr"/>
            <a:r>
              <a:rPr lang="en-US" sz="2400" dirty="0" smtClean="0"/>
              <a:t>Mud minnow</a:t>
            </a:r>
          </a:p>
          <a:p>
            <a:pPr algn="ctr"/>
            <a:r>
              <a:rPr lang="en-US" sz="2400" dirty="0" smtClean="0"/>
              <a:t>Common carp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16244" y="5567093"/>
            <a:ext cx="290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Very occasional visitors</a:t>
            </a:r>
            <a:endParaRPr lang="en-US" sz="2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987181" y="5578695"/>
            <a:ext cx="3188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Regular visitors, residents</a:t>
            </a:r>
            <a:endParaRPr lang="en-US" sz="2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953075" y="5567092"/>
            <a:ext cx="23165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Wetland residents</a:t>
            </a:r>
            <a:endParaRPr lang="en-US" sz="2200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13" y="5887666"/>
            <a:ext cx="2028194" cy="9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5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32" grpId="0"/>
      <p:bldP spid="33" grpId="0"/>
      <p:bldP spid="34" grpId="0"/>
      <p:bldP spid="35" grpId="0"/>
      <p:bldP spid="17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65" y="1997427"/>
            <a:ext cx="6854509" cy="48605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972" y="144479"/>
            <a:ext cx="1174089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Fish in Great Lakes coastal wetlands</a:t>
            </a:r>
          </a:p>
          <a:p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GLCWMP data (2011-2015)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325 wetlands sampled across Great Lakes Basin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&gt;700,000 fish caught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Majority YOY and age-1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1955" y="297484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Yellow perch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21955" y="3618842"/>
            <a:ext cx="161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Brown </a:t>
            </a:r>
            <a:r>
              <a:rPr lang="en-US" dirty="0" err="1" smtClean="0"/>
              <a:t>bulhead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36042" y="4321601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 sucker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22554" y="4726803"/>
            <a:ext cx="15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Common carp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04392" y="5056973"/>
            <a:ext cx="159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Emerald shiner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94218" y="547237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Largemouth bass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209891" y="3159514"/>
            <a:ext cx="512064" cy="45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flipH="1">
            <a:off x="6368387" y="3803508"/>
            <a:ext cx="353568" cy="92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>
            <a:off x="6394665" y="4506267"/>
            <a:ext cx="341377" cy="121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1"/>
          </p:cNvCxnSpPr>
          <p:nvPr/>
        </p:nvCxnSpPr>
        <p:spPr>
          <a:xfrm flipH="1">
            <a:off x="6545171" y="4911469"/>
            <a:ext cx="477383" cy="86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635997" y="5207375"/>
            <a:ext cx="768395" cy="72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>
            <a:off x="6778100" y="5657037"/>
            <a:ext cx="616118" cy="271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88" y="2769797"/>
            <a:ext cx="1316611" cy="7794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769" y="3443581"/>
            <a:ext cx="1602479" cy="7523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359" y="4057439"/>
            <a:ext cx="1397348" cy="5534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2683" y="4576330"/>
            <a:ext cx="1326622" cy="5848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261" y="5147604"/>
            <a:ext cx="728672" cy="2557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003" y="5518656"/>
            <a:ext cx="2195149" cy="8046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950" y="3896566"/>
            <a:ext cx="4611015" cy="26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1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25" y="1558547"/>
            <a:ext cx="9715664" cy="52994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58135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Fish are used in Indices of Biotic Integrity in GL Coastal Wetlands</a:t>
            </a:r>
          </a:p>
        </p:txBody>
      </p:sp>
    </p:spTree>
    <p:extLst>
      <p:ext uri="{BB962C8B-B14F-4D97-AF65-F5344CB8AC3E}">
        <p14:creationId xmlns:p14="http://schemas.microsoft.com/office/powerpoint/2010/main" val="267808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21" y="1276470"/>
            <a:ext cx="9794006" cy="55815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717" y="252728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IBI scores for fish in GL Coastal Wetlands…</a:t>
            </a:r>
          </a:p>
        </p:txBody>
      </p:sp>
    </p:spTree>
    <p:extLst>
      <p:ext uri="{BB962C8B-B14F-4D97-AF65-F5344CB8AC3E}">
        <p14:creationId xmlns:p14="http://schemas.microsoft.com/office/powerpoint/2010/main" val="113403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5072" y="394618"/>
            <a:ext cx="11740896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Anett</a:t>
            </a:r>
            <a:r>
              <a:rPr lang="en-US" sz="2800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Trebitz</a:t>
            </a:r>
            <a:r>
              <a:rPr lang="en-US" sz="2800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Joel Hoffman, 2015</a:t>
            </a:r>
          </a:p>
          <a:p>
            <a:endParaRPr lang="en-US" sz="2400" dirty="0" smtClean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 EPA Mid-Continent Ecology Lab, Duluth, MN</a:t>
            </a:r>
            <a:endParaRPr lang="en-US" sz="24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“Coastal Wetland Support of Great Lakes Fisheries: </a:t>
            </a:r>
          </a:p>
          <a:p>
            <a:r>
              <a:rPr lang="en-US" sz="2800" b="1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Progress from Concept to Quantification”</a:t>
            </a:r>
          </a:p>
          <a:p>
            <a:endParaRPr lang="en-US" sz="1400" i="1" dirty="0" smtClean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i="1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Transactions of the American Fisheries Society</a:t>
            </a:r>
            <a:endParaRPr lang="en-US" sz="2400" i="1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320" y="195643"/>
            <a:ext cx="1755649" cy="2339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5092" r="10193" b="14129"/>
          <a:stretch/>
        </p:blipFill>
        <p:spPr>
          <a:xfrm>
            <a:off x="8278368" y="195643"/>
            <a:ext cx="1597152" cy="2294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36">
            <a:off x="8314647" y="2901699"/>
            <a:ext cx="3390731" cy="36391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52727" y="3671359"/>
            <a:ext cx="5718232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II. 	Identify Big Question</a:t>
            </a:r>
          </a:p>
          <a:p>
            <a:r>
              <a:rPr lang="en-US" sz="3200" dirty="0" smtClean="0"/>
              <a:t>III. 	Summarize background…</a:t>
            </a:r>
          </a:p>
          <a:p>
            <a:r>
              <a:rPr lang="en-US" sz="3200" dirty="0" smtClean="0"/>
              <a:t>IV. 	Identify specific questions…</a:t>
            </a:r>
          </a:p>
          <a:p>
            <a:r>
              <a:rPr lang="en-US" sz="3200" dirty="0" smtClean="0"/>
              <a:t>V. 	Summarize methods</a:t>
            </a:r>
          </a:p>
          <a:p>
            <a:r>
              <a:rPr lang="en-US" sz="3200" dirty="0" smtClean="0"/>
              <a:t>VI. 	Results</a:t>
            </a:r>
          </a:p>
          <a:p>
            <a:r>
              <a:rPr lang="en-US" sz="3200" dirty="0" smtClean="0"/>
              <a:t>VIII. 	Discussion </a:t>
            </a:r>
          </a:p>
          <a:p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3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reat lakes s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1" y="3831336"/>
            <a:ext cx="5818356" cy="293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timeline/b96ce916ebac36b52acaccdb57d216f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61" y="333374"/>
            <a:ext cx="6054570" cy="254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97" y="265176"/>
            <a:ext cx="3793299" cy="31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1694372" y="807870"/>
            <a:ext cx="8592628" cy="0"/>
          </a:xfrm>
          <a:prstGeom prst="line">
            <a:avLst/>
          </a:prstGeom>
          <a:ln w="50800"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98591" y="176108"/>
            <a:ext cx="51719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itchFamily="34" charset="0"/>
              </a:rPr>
              <a:t>Great Lakes Coastal Wetlands</a:t>
            </a:r>
          </a:p>
        </p:txBody>
      </p:sp>
      <p:pic>
        <p:nvPicPr>
          <p:cNvPr id="20" name="Picture 19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3283" y="3830183"/>
            <a:ext cx="2209629" cy="1451921"/>
          </a:xfrm>
          <a:prstGeom prst="rect">
            <a:avLst/>
          </a:prstGeom>
          <a:ln w="12700" cmpd="sng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1694372" y="1038595"/>
            <a:ext cx="714952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600" dirty="0" smtClean="0">
                <a:solidFill>
                  <a:prstClr val="black"/>
                </a:solidFill>
              </a:rPr>
              <a:t>Approximately 2,000 coastal wetlands basin-wide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2600" dirty="0">
              <a:solidFill>
                <a:prstClr val="black"/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600" dirty="0" smtClean="0">
                <a:solidFill>
                  <a:prstClr val="black"/>
                </a:solidFill>
              </a:rPr>
              <a:t>What makes a wetland a wetland?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2600" dirty="0" smtClean="0">
              <a:solidFill>
                <a:prstClr val="black"/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600" dirty="0" smtClean="0">
                <a:solidFill>
                  <a:prstClr val="black"/>
                </a:solidFill>
              </a:rPr>
              <a:t>What makes a wetland “coastal?”</a:t>
            </a:r>
          </a:p>
        </p:txBody>
      </p:sp>
      <p:pic>
        <p:nvPicPr>
          <p:cNvPr id="18434" name="Picture 2" descr="http://www.dfw.state.or.us/resources/fishing/warm_water_fishing/images/YellowPerch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958" y="5518163"/>
            <a:ext cx="2740521" cy="137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tthew Coo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4372" y="3830182"/>
            <a:ext cx="1347779" cy="179703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greatlakesinform.org/sites/default/files/styles/full/public/GL%20Coastal%20wetlands_0.jpg?itok=xmQhevZ-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04" y="3628648"/>
            <a:ext cx="5705968" cy="3080127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893" y="1083718"/>
            <a:ext cx="3080663" cy="230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2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1694372" y="807870"/>
            <a:ext cx="8592628" cy="0"/>
          </a:xfrm>
          <a:prstGeom prst="line">
            <a:avLst/>
          </a:prstGeom>
          <a:ln w="50800"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98591" y="176108"/>
            <a:ext cx="51719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itchFamily="34" charset="0"/>
              </a:rPr>
              <a:t>Great Lakes Coastal Wetlands</a:t>
            </a:r>
          </a:p>
        </p:txBody>
      </p:sp>
      <p:pic>
        <p:nvPicPr>
          <p:cNvPr id="20" name="Picture 19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33141" y="3716964"/>
            <a:ext cx="2209629" cy="1451921"/>
          </a:xfrm>
          <a:prstGeom prst="rect">
            <a:avLst/>
          </a:prstGeom>
          <a:ln w="12700" cmpd="sng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1127037" y="1329189"/>
            <a:ext cx="774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Most productive habitats in the Great </a:t>
            </a:r>
            <a:r>
              <a:rPr lang="en-US" sz="3200" dirty="0" smtClean="0">
                <a:solidFill>
                  <a:prstClr val="black"/>
                </a:solidFill>
              </a:rPr>
              <a:t>Lakes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18434" name="Picture 2" descr="http://www.dfw.state.or.us/resources/fishing/warm_water_fishing/images/YellowPerch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16" y="5404944"/>
            <a:ext cx="2740521" cy="137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tthew Coo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4230" y="3716963"/>
            <a:ext cx="1347779" cy="179703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greatlakesinform.org/sites/default/files/styles/full/public/GL%20Coastal%20wetlands_0.jpg?itok=xmQhevZ-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48" y="4504888"/>
            <a:ext cx="4007182" cy="2163109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/>
          </p:cNvGraphicFramePr>
          <p:nvPr/>
        </p:nvGraphicFramePr>
        <p:xfrm>
          <a:off x="2843465" y="742370"/>
          <a:ext cx="6529890" cy="5468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SPW 11.0 Graph" r:id="rId3" imgW="7270200" imgH="4842360" progId="SigmaPlotGraphicObject.10">
                  <p:embed/>
                </p:oleObj>
              </mc:Choice>
              <mc:Fallback>
                <p:oleObj name="SPW 11.0 Graph" r:id="rId3" imgW="7270200" imgH="4842360" progId="SigmaPlotGraphicObject.10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465" y="742370"/>
                        <a:ext cx="6529890" cy="54683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 rot="16200000">
            <a:off x="9063149" y="2103197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GPP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9322322" y="3628268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16200000" flipH="1">
            <a:off x="8690270" y="3879901"/>
            <a:ext cx="1238576" cy="76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V="1">
            <a:off x="8713742" y="2334461"/>
            <a:ext cx="1181611" cy="25429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16200000">
            <a:off x="1057247" y="2801727"/>
            <a:ext cx="3001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 err="1">
                <a:solidFill>
                  <a:srgbClr val="FFFFFF"/>
                </a:solidFill>
              </a:rPr>
              <a:t>mmol</a:t>
            </a:r>
            <a:r>
              <a:rPr lang="en-US" sz="2800" dirty="0">
                <a:solidFill>
                  <a:srgbClr val="FFFFFF"/>
                </a:solidFill>
              </a:rPr>
              <a:t> O</a:t>
            </a:r>
            <a:r>
              <a:rPr lang="en-US" sz="2800" baseline="-25000" dirty="0">
                <a:solidFill>
                  <a:srgbClr val="FFFFFF"/>
                </a:solidFill>
              </a:rPr>
              <a:t>2</a:t>
            </a:r>
            <a:r>
              <a:rPr lang="en-US" sz="2800" dirty="0">
                <a:solidFill>
                  <a:srgbClr val="FFFFFF"/>
                </a:solidFill>
              </a:rPr>
              <a:t> m</a:t>
            </a:r>
            <a:r>
              <a:rPr lang="en-US" sz="2800" baseline="30000" dirty="0">
                <a:solidFill>
                  <a:srgbClr val="FFFFFF"/>
                </a:solidFill>
              </a:rPr>
              <a:t>-2</a:t>
            </a:r>
            <a:r>
              <a:rPr lang="en-US" sz="2800" dirty="0">
                <a:solidFill>
                  <a:srgbClr val="FFFFFF"/>
                </a:solidFill>
              </a:rPr>
              <a:t> D</a:t>
            </a:r>
            <a:r>
              <a:rPr lang="en-US" sz="2800" baseline="30000" dirty="0">
                <a:solidFill>
                  <a:srgbClr val="FFFFFF"/>
                </a:solidFill>
              </a:rPr>
              <a:t>-1</a:t>
            </a:r>
            <a:r>
              <a:rPr lang="en-US" sz="28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8194661" y="5320013"/>
            <a:ext cx="96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</a:rPr>
              <a:t>Wigwam</a:t>
            </a:r>
          </a:p>
        </p:txBody>
      </p:sp>
      <p:sp>
        <p:nvSpPr>
          <p:cNvPr id="42" name="Rectangle 41"/>
          <p:cNvSpPr/>
          <p:nvPr/>
        </p:nvSpPr>
        <p:spPr>
          <a:xfrm rot="16200000">
            <a:off x="3720445" y="5342828"/>
            <a:ext cx="10935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</a:rPr>
              <a:t>Cedarville</a:t>
            </a:r>
          </a:p>
        </p:txBody>
      </p:sp>
      <p:sp>
        <p:nvSpPr>
          <p:cNvPr id="43" name="Rectangle 42"/>
          <p:cNvSpPr/>
          <p:nvPr/>
        </p:nvSpPr>
        <p:spPr>
          <a:xfrm rot="16200000">
            <a:off x="3346792" y="5287717"/>
            <a:ext cx="971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</a:rPr>
              <a:t>Bay Port</a:t>
            </a:r>
          </a:p>
        </p:txBody>
      </p:sp>
      <p:sp>
        <p:nvSpPr>
          <p:cNvPr id="44" name="Rectangle 43"/>
          <p:cNvSpPr/>
          <p:nvPr/>
        </p:nvSpPr>
        <p:spPr>
          <a:xfrm rot="16200000">
            <a:off x="4263775" y="5260561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FFFF"/>
                </a:solidFill>
              </a:rPr>
              <a:t>Mismer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rot="16200000">
            <a:off x="4590616" y="5355909"/>
            <a:ext cx="1109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</a:rPr>
              <a:t>St. </a:t>
            </a:r>
            <a:r>
              <a:rPr lang="en-US" sz="1600" dirty="0" err="1">
                <a:solidFill>
                  <a:srgbClr val="FFFFFF"/>
                </a:solidFill>
              </a:rPr>
              <a:t>Ignace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rot="16200000">
            <a:off x="5050500" y="5338512"/>
            <a:ext cx="1095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Mackinaw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rot="16200000">
            <a:off x="5698501" y="5151923"/>
            <a:ext cx="686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North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 rot="16200000">
            <a:off x="5878191" y="5361968"/>
            <a:ext cx="1196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Pinconning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 rot="16200000">
            <a:off x="6304976" y="5393716"/>
            <a:ext cx="1229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FFFF"/>
                </a:solidFill>
              </a:rPr>
              <a:t>Bradleyville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 rot="16200000">
            <a:off x="6946566" y="5197187"/>
            <a:ext cx="833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Search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 rot="16200000">
            <a:off x="7430326" y="5206245"/>
            <a:ext cx="7536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err="1">
                <a:solidFill>
                  <a:srgbClr val="FFFFFF"/>
                </a:solidFill>
              </a:rPr>
              <a:t>Voight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 rot="16200000">
            <a:off x="7714233" y="5358457"/>
            <a:ext cx="1091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Vanderbilt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83"/>
          <a:stretch/>
        </p:blipFill>
        <p:spPr>
          <a:xfrm>
            <a:off x="1572721" y="1047815"/>
            <a:ext cx="6512112" cy="508973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3460" y="6514790"/>
            <a:ext cx="4595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040450"/>
                </a:solidFill>
              </a:rPr>
              <a:t>Cooper et al. 2013 Limnology and Oceanography, </a:t>
            </a:r>
            <a:r>
              <a:rPr lang="en-US" sz="1400" dirty="0">
                <a:solidFill>
                  <a:srgbClr val="040450"/>
                </a:solidFill>
              </a:rPr>
              <a:t>58(2)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l="4354" r="50664"/>
          <a:stretch/>
        </p:blipFill>
        <p:spPr>
          <a:xfrm>
            <a:off x="7534446" y="4861882"/>
            <a:ext cx="3044994" cy="18622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204" y="2097990"/>
            <a:ext cx="2050705" cy="269284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93982" y="1640857"/>
            <a:ext cx="2022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2007-2008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94372" y="807870"/>
            <a:ext cx="8592628" cy="0"/>
          </a:xfrm>
          <a:prstGeom prst="line">
            <a:avLst/>
          </a:prstGeom>
          <a:ln w="50800"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345022" y="98990"/>
            <a:ext cx="95267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itchFamily="34" charset="0"/>
              </a:rPr>
              <a:t>Great Lakes Coastal </a:t>
            </a:r>
            <a:r>
              <a:rPr lang="en-US" sz="3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itchFamily="34" charset="0"/>
              </a:rPr>
              <a:t>Wetlands: high primary productivity</a:t>
            </a:r>
            <a:endParaRPr lang="en-US" sz="3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1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1694372" y="807870"/>
            <a:ext cx="8592628" cy="0"/>
          </a:xfrm>
          <a:prstGeom prst="line">
            <a:avLst/>
          </a:prstGeom>
          <a:ln w="50800"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98591" y="176108"/>
            <a:ext cx="51719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itchFamily="34" charset="0"/>
              </a:rPr>
              <a:t>Great Lakes Coastal Wetlands</a:t>
            </a:r>
          </a:p>
        </p:txBody>
      </p:sp>
      <p:pic>
        <p:nvPicPr>
          <p:cNvPr id="20" name="Picture 19" descr="Picture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33141" y="3716964"/>
            <a:ext cx="2209629" cy="1451921"/>
          </a:xfrm>
          <a:prstGeom prst="rect">
            <a:avLst/>
          </a:prstGeom>
          <a:ln w="12700" cmpd="sng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1694372" y="1038595"/>
            <a:ext cx="72701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Trap </a:t>
            </a:r>
            <a:r>
              <a:rPr lang="en-US" sz="3200" dirty="0">
                <a:solidFill>
                  <a:prstClr val="black"/>
                </a:solidFill>
              </a:rPr>
              <a:t>and remove sediment and nutrients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Buffer </a:t>
            </a:r>
            <a:r>
              <a:rPr lang="en-US" sz="3200" dirty="0" smtClean="0">
                <a:solidFill>
                  <a:prstClr val="black"/>
                </a:solidFill>
              </a:rPr>
              <a:t>shorelines from wave energy</a:t>
            </a:r>
            <a:endParaRPr lang="en-US" sz="3200" dirty="0">
              <a:solidFill>
                <a:prstClr val="black"/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Aesthetic and cultural </a:t>
            </a:r>
            <a:r>
              <a:rPr lang="en-US" sz="3200" dirty="0" smtClean="0">
                <a:solidFill>
                  <a:prstClr val="black"/>
                </a:solidFill>
              </a:rPr>
              <a:t>resource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Critical fish nursery habitat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18434" name="Picture 2" descr="http://www.dfw.state.or.us/resources/fishing/warm_water_fishing/images/YellowPerch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16" y="5404944"/>
            <a:ext cx="2740521" cy="137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tthew Coop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4230" y="3716963"/>
            <a:ext cx="1347779" cy="179703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greatlakesinform.org/sites/default/files/styles/full/public/GL%20Coastal%20wetlands_0.jpg?itok=xmQhevZ-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48" y="4504888"/>
            <a:ext cx="4007182" cy="2163109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75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694372" y="807870"/>
            <a:ext cx="8592628" cy="0"/>
          </a:xfrm>
          <a:prstGeom prst="line">
            <a:avLst/>
          </a:prstGeom>
          <a:ln w="50800">
            <a:gradFill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063815" y="124906"/>
            <a:ext cx="60135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00336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itchFamily="34" charset="0"/>
              </a:rPr>
              <a:t>Great Lakes Coastal </a:t>
            </a:r>
            <a:r>
              <a:rPr lang="en-US" sz="3200" dirty="0" smtClean="0">
                <a:solidFill>
                  <a:srgbClr val="00336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itchFamily="34" charset="0"/>
              </a:rPr>
              <a:t>Wetland Types</a:t>
            </a:r>
            <a:endParaRPr lang="en-US" sz="3200" dirty="0">
              <a:solidFill>
                <a:srgbClr val="003366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itchFamily="34" charset="0"/>
            </a:endParaRPr>
          </a:p>
        </p:txBody>
      </p:sp>
      <p:pic>
        <p:nvPicPr>
          <p:cNvPr id="8" name="Picture 6" descr="apos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33" y="5294425"/>
            <a:ext cx="2327992" cy="136152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701749" y="4825681"/>
            <a:ext cx="24095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3366">
                    <a:lumMod val="50000"/>
                  </a:srgbClr>
                </a:solidFill>
              </a:rPr>
              <a:t>Barrier-protected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761954" y="2094571"/>
            <a:ext cx="8445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3366">
                    <a:lumMod val="50000"/>
                  </a:srgbClr>
                </a:solidFill>
              </a:rPr>
              <a:t>Delta</a:t>
            </a:r>
          </a:p>
        </p:txBody>
      </p:sp>
      <p:pic>
        <p:nvPicPr>
          <p:cNvPr id="11" name="Picture 16" descr="Plate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1" b="17215"/>
          <a:stretch>
            <a:fillRect/>
          </a:stretch>
        </p:blipFill>
        <p:spPr bwMode="auto">
          <a:xfrm>
            <a:off x="2906502" y="2438877"/>
            <a:ext cx="2496900" cy="136974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0"/>
          <a:stretch/>
        </p:blipFill>
        <p:spPr bwMode="auto">
          <a:xfrm>
            <a:off x="5812619" y="2517923"/>
            <a:ext cx="2743198" cy="133865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481097" y="2001951"/>
            <a:ext cx="14057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3366">
                    <a:lumMod val="50000"/>
                  </a:srgbClr>
                </a:solidFill>
              </a:rPr>
              <a:t>Protected</a:t>
            </a:r>
            <a:endParaRPr lang="en-US" sz="2400" dirty="0">
              <a:solidFill>
                <a:srgbClr val="003366">
                  <a:lumMod val="50000"/>
                </a:srgbClr>
              </a:solidFill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9295530" y="2018615"/>
            <a:ext cx="28813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3366">
                    <a:lumMod val="50000"/>
                  </a:srgbClr>
                </a:solidFill>
              </a:rPr>
              <a:t>Drowned river mouth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983828" y="1988607"/>
            <a:ext cx="865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3366">
                    <a:lumMod val="50000"/>
                  </a:srgbClr>
                </a:solidFill>
              </a:rPr>
              <a:t>Open</a:t>
            </a:r>
            <a:endParaRPr lang="en-US" sz="2400" dirty="0">
              <a:solidFill>
                <a:srgbClr val="003366">
                  <a:lumMod val="50000"/>
                </a:srgbClr>
              </a:solidFill>
            </a:endParaRPr>
          </a:p>
        </p:txBody>
      </p:sp>
      <p:pic>
        <p:nvPicPr>
          <p:cNvPr id="16" name="Picture 19" descr="Open Embayment at Voight Bay, Marquette Island, Northern Lake Hur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r="6210"/>
          <a:stretch/>
        </p:blipFill>
        <p:spPr bwMode="auto">
          <a:xfrm>
            <a:off x="293259" y="2438877"/>
            <a:ext cx="2247083" cy="140829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Riverine wetland"/>
          <p:cNvPicPr>
            <a:picLocks noChangeAspect="1" noChangeArrowheads="1"/>
          </p:cNvPicPr>
          <p:nvPr/>
        </p:nvPicPr>
        <p:blipFill rotWithShape="1">
          <a:blip r:embed="rId6" cstate="print"/>
          <a:srcRect l="20636" t="40554"/>
          <a:stretch/>
        </p:blipFill>
        <p:spPr bwMode="auto">
          <a:xfrm>
            <a:off x="9449416" y="2420190"/>
            <a:ext cx="2727480" cy="136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798753" y="1184349"/>
            <a:ext cx="39007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3366">
                    <a:lumMod val="50000"/>
                  </a:srgbClr>
                </a:solidFill>
              </a:rPr>
              <a:t>Lacustrine (or “embayment”)</a:t>
            </a:r>
            <a:endParaRPr lang="en-US" sz="2400" b="1" dirty="0">
              <a:solidFill>
                <a:srgbClr val="003366">
                  <a:lumMod val="50000"/>
                </a:srgbClr>
              </a:solidFill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8055683" y="1264282"/>
            <a:ext cx="12365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3366">
                    <a:lumMod val="50000"/>
                  </a:srgbClr>
                </a:solidFill>
              </a:rPr>
              <a:t>Riverine</a:t>
            </a:r>
            <a:endParaRPr lang="en-US" sz="2400" b="1" dirty="0">
              <a:solidFill>
                <a:srgbClr val="003366">
                  <a:lumMod val="50000"/>
                </a:srgbClr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711392" y="1678521"/>
            <a:ext cx="915622" cy="34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849771" y="1691078"/>
            <a:ext cx="793415" cy="327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692771" y="1717247"/>
            <a:ext cx="1239848" cy="33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432919" y="1729805"/>
            <a:ext cx="1191646" cy="364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8149973" y="4049098"/>
            <a:ext cx="28813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3366">
                    <a:lumMod val="50000"/>
                  </a:srgbClr>
                </a:solidFill>
              </a:rPr>
              <a:t>Connecting channel</a:t>
            </a:r>
            <a:endParaRPr lang="en-US" sz="2400" dirty="0">
              <a:solidFill>
                <a:srgbClr val="003366">
                  <a:lumMod val="50000"/>
                </a:srgbClr>
              </a:solidFill>
            </a:endParaRPr>
          </a:p>
        </p:txBody>
      </p:sp>
      <p:cxnSp>
        <p:nvCxnSpPr>
          <p:cNvPr id="26" name="Straight Connector 25"/>
          <p:cNvCxnSpPr>
            <a:stCxn id="21" idx="2"/>
          </p:cNvCxnSpPr>
          <p:nvPr/>
        </p:nvCxnSpPr>
        <p:spPr>
          <a:xfrm>
            <a:off x="8673962" y="1725947"/>
            <a:ext cx="739126" cy="2323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566" y="4535902"/>
            <a:ext cx="3598786" cy="1907627"/>
          </a:xfrm>
          <a:prstGeom prst="rect">
            <a:avLst/>
          </a:prstGeom>
        </p:spPr>
      </p:pic>
      <p:pic>
        <p:nvPicPr>
          <p:cNvPr id="2050" name="Picture 2" descr="Image may contain: one or more people, outdoor, nature and wa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805" y="5292429"/>
            <a:ext cx="2428531" cy="136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27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/>
      <p:bldP spid="18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04" y="541867"/>
            <a:ext cx="6119029" cy="4589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075" y="220133"/>
            <a:ext cx="54160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Protected Embayment Wetland</a:t>
            </a:r>
          </a:p>
          <a:p>
            <a:endParaRPr lang="en-US" sz="3200" dirty="0"/>
          </a:p>
          <a:p>
            <a:r>
              <a:rPr lang="en-US" sz="3200" dirty="0"/>
              <a:t>Cedarville </a:t>
            </a:r>
            <a:r>
              <a:rPr lang="en-US" sz="3200" dirty="0" smtClean="0"/>
              <a:t>Bay, MI</a:t>
            </a:r>
          </a:p>
          <a:p>
            <a:r>
              <a:rPr lang="en-US" sz="3200" dirty="0" smtClean="0"/>
              <a:t>Northern Lake Huron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1" y="2889504"/>
            <a:ext cx="5448963" cy="35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fish creek sloughs 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644" y="2709333"/>
            <a:ext cx="5328356" cy="399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8667" y="37253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pic>
        <p:nvPicPr>
          <p:cNvPr id="10244" name="Picture 4" descr="Image result for st clair river del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" y="1877218"/>
            <a:ext cx="6437842" cy="482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075" y="220133"/>
            <a:ext cx="299133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Riverine wetland</a:t>
            </a:r>
          </a:p>
          <a:p>
            <a:endParaRPr lang="en-US" sz="3200" dirty="0"/>
          </a:p>
          <a:p>
            <a:r>
              <a:rPr lang="en-US" sz="2800" dirty="0" smtClean="0"/>
              <a:t>St. Clair River Delta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338" y="109728"/>
            <a:ext cx="3028210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6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LSA-Symposium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</TotalTime>
  <Words>429</Words>
  <Application>Microsoft Office PowerPoint</Application>
  <PresentationFormat>Widescreen</PresentationFormat>
  <Paragraphs>160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Calibri</vt:lpstr>
      <vt:lpstr>Calibri Light</vt:lpstr>
      <vt:lpstr>Gill Sans MT</vt:lpstr>
      <vt:lpstr>Goudy Old Style</vt:lpstr>
      <vt:lpstr>Lucida Grande</vt:lpstr>
      <vt:lpstr>Myriad Pro</vt:lpstr>
      <vt:lpstr>Myriad Pro Light</vt:lpstr>
      <vt:lpstr>Times New Roman</vt:lpstr>
      <vt:lpstr>Office Theme</vt:lpstr>
      <vt:lpstr>1_Office Theme</vt:lpstr>
      <vt:lpstr>5_Default Design</vt:lpstr>
      <vt:lpstr>GLSA-Symposium</vt:lpstr>
      <vt:lpstr>SPW 11.0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Cooper</dc:creator>
  <cp:lastModifiedBy>Matthew Cooper</cp:lastModifiedBy>
  <cp:revision>154</cp:revision>
  <dcterms:created xsi:type="dcterms:W3CDTF">2017-09-08T03:14:12Z</dcterms:created>
  <dcterms:modified xsi:type="dcterms:W3CDTF">2018-01-30T04:11:52Z</dcterms:modified>
</cp:coreProperties>
</file>